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1"/>
  </p:notesMasterIdLst>
  <p:handoutMasterIdLst>
    <p:handoutMasterId r:id="rId32"/>
  </p:handoutMasterIdLst>
  <p:sldIdLst>
    <p:sldId id="322" r:id="rId5"/>
    <p:sldId id="333" r:id="rId6"/>
    <p:sldId id="2142532955" r:id="rId7"/>
    <p:sldId id="2142532974" r:id="rId8"/>
    <p:sldId id="2142533028" r:id="rId9"/>
    <p:sldId id="2142533075" r:id="rId10"/>
    <p:sldId id="2142533076" r:id="rId11"/>
    <p:sldId id="2142533077" r:id="rId12"/>
    <p:sldId id="2142533078" r:id="rId13"/>
    <p:sldId id="2142533079" r:id="rId14"/>
    <p:sldId id="2142533080" r:id="rId15"/>
    <p:sldId id="2142533081" r:id="rId16"/>
    <p:sldId id="2142533082" r:id="rId17"/>
    <p:sldId id="2142533083" r:id="rId18"/>
    <p:sldId id="2142533084" r:id="rId19"/>
    <p:sldId id="2142533085" r:id="rId20"/>
    <p:sldId id="2142533086" r:id="rId21"/>
    <p:sldId id="2142533087" r:id="rId22"/>
    <p:sldId id="2142533088" r:id="rId23"/>
    <p:sldId id="2142533089" r:id="rId24"/>
    <p:sldId id="2142533090" r:id="rId25"/>
    <p:sldId id="2142533091" r:id="rId26"/>
    <p:sldId id="2142533092" r:id="rId27"/>
    <p:sldId id="2142532982" r:id="rId28"/>
    <p:sldId id="2142533058" r:id="rId29"/>
    <p:sldId id="328"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A3A3A3"/>
    <a:srgbClr val="ECECEC"/>
    <a:srgbClr val="F26B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145" autoAdjust="0"/>
  </p:normalViewPr>
  <p:slideViewPr>
    <p:cSldViewPr snapToGrid="0">
      <p:cViewPr varScale="1">
        <p:scale>
          <a:sx n="66" d="100"/>
          <a:sy n="66" d="100"/>
        </p:scale>
        <p:origin x="1330" y="48"/>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868133-C7C9-2E92-0FDC-53765E8A12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sz="1000"/>
          </a:p>
        </p:txBody>
      </p:sp>
      <p:sp>
        <p:nvSpPr>
          <p:cNvPr id="3" name="Date Placeholder 2">
            <a:extLst>
              <a:ext uri="{FF2B5EF4-FFF2-40B4-BE49-F238E27FC236}">
                <a16:creationId xmlns:a16="http://schemas.microsoft.com/office/drawing/2014/main" id="{07D2AA15-BBE5-CA02-8DDC-8B21FD9623A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44AA28-4789-4C3E-8397-0BBBB9329B06}" type="datetimeFigureOut">
              <a:rPr lang="en-GB" sz="1000" smtClean="0"/>
              <a:t>27/08/2024</a:t>
            </a:fld>
            <a:endParaRPr lang="en-GB" sz="1000"/>
          </a:p>
        </p:txBody>
      </p:sp>
      <p:sp>
        <p:nvSpPr>
          <p:cNvPr id="4" name="Footer Placeholder 3">
            <a:extLst>
              <a:ext uri="{FF2B5EF4-FFF2-40B4-BE49-F238E27FC236}">
                <a16:creationId xmlns:a16="http://schemas.microsoft.com/office/drawing/2014/main" id="{54D18AFE-F26D-C2C1-4DBD-9541D8A593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sz="1000"/>
          </a:p>
        </p:txBody>
      </p:sp>
      <p:sp>
        <p:nvSpPr>
          <p:cNvPr id="5" name="Slide Number Placeholder 4">
            <a:extLst>
              <a:ext uri="{FF2B5EF4-FFF2-40B4-BE49-F238E27FC236}">
                <a16:creationId xmlns:a16="http://schemas.microsoft.com/office/drawing/2014/main" id="{2704ECD3-456D-31E0-6DF7-A60D6AE833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4DE1E6-CCAC-40E9-81F8-013FAC50D28E}" type="slidenum">
              <a:rPr lang="en-GB" sz="1000" smtClean="0"/>
              <a:t>‹#›</a:t>
            </a:fld>
            <a:endParaRPr lang="en-GB" sz="1000"/>
          </a:p>
        </p:txBody>
      </p:sp>
    </p:spTree>
    <p:extLst>
      <p:ext uri="{BB962C8B-B14F-4D97-AF65-F5344CB8AC3E}">
        <p14:creationId xmlns:p14="http://schemas.microsoft.com/office/powerpoint/2010/main" val="2535743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lvl1pPr>
          </a:lstStyle>
          <a:p>
            <a:fld id="{E2823C55-B5E0-44E8-9F6B-9B0F48D5F6CA}" type="datetimeFigureOut">
              <a:rPr lang="en-GB" smtClean="0"/>
              <a:pPr/>
              <a:t>27/08/2024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a:lvl1pPr>
          </a:lstStyle>
          <a:p>
            <a:fld id="{1ED72E8D-FF4A-4F4B-8A1C-41480A6F3986}" type="slidenum">
              <a:rPr lang="en-GB" smtClean="0"/>
              <a:pPr/>
              <a:t>‹#›</a:t>
            </a:fld>
            <a:endParaRPr lang="en-GB"/>
          </a:p>
        </p:txBody>
      </p:sp>
    </p:spTree>
    <p:extLst>
      <p:ext uri="{BB962C8B-B14F-4D97-AF65-F5344CB8AC3E}">
        <p14:creationId xmlns:p14="http://schemas.microsoft.com/office/powerpoint/2010/main" val="525838727"/>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buFont typeface="Arial" panose="020B0604020202020204" pitchFamily="34" charset="0"/>
      <a:buChar char="•"/>
      <a:defRPr sz="1000" kern="1200">
        <a:solidFill>
          <a:schemeClr val="tx1"/>
        </a:solidFill>
        <a:latin typeface="+mn-lt"/>
        <a:ea typeface="+mn-ea"/>
        <a:cs typeface="+mn-cs"/>
      </a:defRPr>
    </a:lvl1pPr>
    <a:lvl2pPr marL="357188" indent="-174625" algn="l" defTabSz="914400" rtl="0" eaLnBrk="1" latinLnBrk="0" hangingPunct="1">
      <a:buFont typeface="Arial" panose="020B0604020202020204" pitchFamily="34" charset="0"/>
      <a:buChar char="•"/>
      <a:defRPr sz="1000" kern="1200">
        <a:solidFill>
          <a:schemeClr val="tx1"/>
        </a:solidFill>
        <a:latin typeface="+mn-lt"/>
        <a:ea typeface="+mn-ea"/>
        <a:cs typeface="+mn-cs"/>
      </a:defRPr>
    </a:lvl2pPr>
    <a:lvl3pPr marL="539750" indent="-182563" algn="l" defTabSz="914400" rtl="0" eaLnBrk="1" latinLnBrk="0" hangingPunct="1">
      <a:buFont typeface="Arial" panose="020B0604020202020204" pitchFamily="34" charset="0"/>
      <a:buChar char="•"/>
      <a:defRPr sz="1000" kern="1200">
        <a:solidFill>
          <a:schemeClr val="tx1"/>
        </a:solidFill>
        <a:latin typeface="+mn-lt"/>
        <a:ea typeface="+mn-ea"/>
        <a:cs typeface="+mn-cs"/>
      </a:defRPr>
    </a:lvl3pPr>
    <a:lvl4pPr marL="714375" indent="-174625" algn="l" defTabSz="914400" rtl="0" eaLnBrk="1" latinLnBrk="0" hangingPunct="1">
      <a:buFont typeface="Arial" panose="020B0604020202020204" pitchFamily="34" charset="0"/>
      <a:buChar char="•"/>
      <a:defRPr sz="1000" kern="1200">
        <a:solidFill>
          <a:schemeClr val="tx1"/>
        </a:solidFill>
        <a:latin typeface="+mn-lt"/>
        <a:ea typeface="+mn-ea"/>
        <a:cs typeface="+mn-cs"/>
      </a:defRPr>
    </a:lvl4pPr>
    <a:lvl5pPr marL="896938" indent="-182563" algn="l" defTabSz="914400" rtl="0" eaLnBrk="1" latinLnBrk="0" hangingPunct="1">
      <a:buFont typeface="Arial" panose="020B0604020202020204" pitchFamily="34" charset="0"/>
      <a:buChar char="•"/>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4</a:t>
            </a:fld>
            <a:endParaRPr lang="en-GB"/>
          </a:p>
        </p:txBody>
      </p:sp>
    </p:spTree>
    <p:extLst>
      <p:ext uri="{BB962C8B-B14F-4D97-AF65-F5344CB8AC3E}">
        <p14:creationId xmlns:p14="http://schemas.microsoft.com/office/powerpoint/2010/main" val="776410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5</a:t>
            </a:fld>
            <a:endParaRPr lang="en-GB"/>
          </a:p>
        </p:txBody>
      </p:sp>
    </p:spTree>
    <p:extLst>
      <p:ext uri="{BB962C8B-B14F-4D97-AF65-F5344CB8AC3E}">
        <p14:creationId xmlns:p14="http://schemas.microsoft.com/office/powerpoint/2010/main" val="2296250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6</a:t>
            </a:fld>
            <a:endParaRPr lang="en-GB"/>
          </a:p>
        </p:txBody>
      </p:sp>
    </p:spTree>
    <p:extLst>
      <p:ext uri="{BB962C8B-B14F-4D97-AF65-F5344CB8AC3E}">
        <p14:creationId xmlns:p14="http://schemas.microsoft.com/office/powerpoint/2010/main" val="3295543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7</a:t>
            </a:fld>
            <a:endParaRPr lang="en-GB"/>
          </a:p>
        </p:txBody>
      </p:sp>
    </p:spTree>
    <p:extLst>
      <p:ext uri="{BB962C8B-B14F-4D97-AF65-F5344CB8AC3E}">
        <p14:creationId xmlns:p14="http://schemas.microsoft.com/office/powerpoint/2010/main" val="511788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8</a:t>
            </a:fld>
            <a:endParaRPr lang="en-GB"/>
          </a:p>
        </p:txBody>
      </p:sp>
    </p:spTree>
    <p:extLst>
      <p:ext uri="{BB962C8B-B14F-4D97-AF65-F5344CB8AC3E}">
        <p14:creationId xmlns:p14="http://schemas.microsoft.com/office/powerpoint/2010/main" val="3334181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2" indent="-285750">
              <a:lnSpc>
                <a:spcPct val="90000"/>
              </a:lnSpc>
              <a:spcBef>
                <a:spcPts val="600"/>
              </a:spcBef>
              <a:spcAft>
                <a:spcPts val="600"/>
              </a:spcAft>
              <a:buClr>
                <a:srgbClr val="E50B14"/>
              </a:buClr>
              <a:buFont typeface="Arial" panose="020B0604020202020204" pitchFamily="34" charset="0"/>
              <a:buChar char="•"/>
              <a:defRPr/>
            </a:pPr>
            <a:r>
              <a:rPr lang="en-US" b="0" dirty="0">
                <a:solidFill>
                  <a:srgbClr val="000000">
                    <a:lumMod val="75000"/>
                    <a:lumOff val="25000"/>
                  </a:srgbClr>
                </a:solidFill>
                <a:latin typeface="+mj-lt"/>
              </a:rPr>
              <a:t>The ideal scenarios to use </a:t>
            </a:r>
            <a:r>
              <a:rPr lang="en-US" b="0" dirty="0" err="1">
                <a:solidFill>
                  <a:srgbClr val="000000">
                    <a:lumMod val="75000"/>
                    <a:lumOff val="25000"/>
                  </a:srgbClr>
                </a:solidFill>
                <a:latin typeface="+mj-lt"/>
              </a:rPr>
              <a:t>mltable</a:t>
            </a:r>
            <a:r>
              <a:rPr lang="en-US" b="0" dirty="0">
                <a:solidFill>
                  <a:srgbClr val="000000">
                    <a:lumMod val="75000"/>
                    <a:lumOff val="25000"/>
                  </a:srgbClr>
                </a:solidFill>
                <a:latin typeface="+mj-lt"/>
              </a:rPr>
              <a:t> are:</a:t>
            </a:r>
          </a:p>
          <a:p>
            <a:pPr marL="742950" lvl="2" indent="-285750">
              <a:lnSpc>
                <a:spcPct val="90000"/>
              </a:lnSpc>
              <a:spcBef>
                <a:spcPts val="600"/>
              </a:spcBef>
              <a:spcAft>
                <a:spcPts val="600"/>
              </a:spcAft>
              <a:buClr>
                <a:srgbClr val="E50B14"/>
              </a:buClr>
              <a:buFont typeface="Arial" panose="020B0604020202020204" pitchFamily="34" charset="0"/>
              <a:buChar char="•"/>
              <a:defRPr/>
            </a:pPr>
            <a:endParaRPr lang="en-US" b="0" dirty="0">
              <a:solidFill>
                <a:srgbClr val="000000">
                  <a:lumMod val="75000"/>
                  <a:lumOff val="25000"/>
                </a:srgbClr>
              </a:solidFill>
              <a:latin typeface="+mj-lt"/>
            </a:endParaRPr>
          </a:p>
          <a:p>
            <a:pPr marL="1200150" lvl="3" indent="-285750">
              <a:lnSpc>
                <a:spcPct val="90000"/>
              </a:lnSpc>
              <a:spcBef>
                <a:spcPts val="600"/>
              </a:spcBef>
              <a:spcAft>
                <a:spcPts val="600"/>
              </a:spcAft>
              <a:buClr>
                <a:srgbClr val="E50B14"/>
              </a:buClr>
              <a:buFont typeface="Arial" panose="020B0604020202020204" pitchFamily="34" charset="0"/>
              <a:buChar char="•"/>
              <a:defRPr/>
            </a:pPr>
            <a:r>
              <a:rPr lang="en-US" b="0" dirty="0">
                <a:solidFill>
                  <a:srgbClr val="000000">
                    <a:lumMod val="75000"/>
                    <a:lumOff val="25000"/>
                  </a:srgbClr>
                </a:solidFill>
                <a:latin typeface="+mj-lt"/>
              </a:rPr>
              <a:t>    The schema of your data is complex and/or changes frequently.</a:t>
            </a:r>
          </a:p>
          <a:p>
            <a:pPr marL="1200150" lvl="3" indent="-285750">
              <a:lnSpc>
                <a:spcPct val="90000"/>
              </a:lnSpc>
              <a:spcBef>
                <a:spcPts val="600"/>
              </a:spcBef>
              <a:spcAft>
                <a:spcPts val="600"/>
              </a:spcAft>
              <a:buClr>
                <a:srgbClr val="E50B14"/>
              </a:buClr>
              <a:buFont typeface="Arial" panose="020B0604020202020204" pitchFamily="34" charset="0"/>
              <a:buChar char="•"/>
              <a:defRPr/>
            </a:pPr>
            <a:r>
              <a:rPr lang="en-US" b="0" dirty="0">
                <a:solidFill>
                  <a:srgbClr val="000000">
                    <a:lumMod val="75000"/>
                    <a:lumOff val="25000"/>
                  </a:srgbClr>
                </a:solidFill>
                <a:latin typeface="+mj-lt"/>
              </a:rPr>
              <a:t>    You only need a subset of data (for example: a sample of rows or files, specific columns, </a:t>
            </a:r>
            <a:r>
              <a:rPr lang="en-US" b="0" dirty="0" err="1">
                <a:solidFill>
                  <a:srgbClr val="000000">
                    <a:lumMod val="75000"/>
                    <a:lumOff val="25000"/>
                  </a:srgbClr>
                </a:solidFill>
                <a:latin typeface="+mj-lt"/>
              </a:rPr>
              <a:t>etc</a:t>
            </a:r>
            <a:r>
              <a:rPr lang="en-US" b="0" dirty="0">
                <a:solidFill>
                  <a:srgbClr val="000000">
                    <a:lumMod val="75000"/>
                    <a:lumOff val="25000"/>
                  </a:srgbClr>
                </a:solidFill>
                <a:latin typeface="+mj-lt"/>
              </a:rPr>
              <a:t>).</a:t>
            </a:r>
          </a:p>
          <a:p>
            <a:pPr marL="1200150" lvl="3" indent="-285750">
              <a:lnSpc>
                <a:spcPct val="90000"/>
              </a:lnSpc>
              <a:spcBef>
                <a:spcPts val="600"/>
              </a:spcBef>
              <a:spcAft>
                <a:spcPts val="600"/>
              </a:spcAft>
              <a:buClr>
                <a:srgbClr val="E50B14"/>
              </a:buClr>
              <a:buFont typeface="Arial" panose="020B0604020202020204" pitchFamily="34" charset="0"/>
              <a:buChar char="•"/>
              <a:defRPr/>
            </a:pPr>
            <a:r>
              <a:rPr lang="en-US" b="0" dirty="0">
                <a:solidFill>
                  <a:srgbClr val="000000">
                    <a:lumMod val="75000"/>
                    <a:lumOff val="25000"/>
                  </a:srgbClr>
                </a:solidFill>
                <a:latin typeface="+mj-lt"/>
              </a:rPr>
              <a:t>    </a:t>
            </a:r>
            <a:r>
              <a:rPr lang="en-US" b="0" dirty="0" err="1">
                <a:solidFill>
                  <a:srgbClr val="000000">
                    <a:lumMod val="75000"/>
                    <a:lumOff val="25000"/>
                  </a:srgbClr>
                </a:solidFill>
                <a:latin typeface="+mj-lt"/>
              </a:rPr>
              <a:t>AutoML</a:t>
            </a:r>
            <a:r>
              <a:rPr lang="en-US" b="0" dirty="0">
                <a:solidFill>
                  <a:srgbClr val="000000">
                    <a:lumMod val="75000"/>
                    <a:lumOff val="25000"/>
                  </a:srgbClr>
                </a:solidFill>
                <a:latin typeface="+mj-lt"/>
              </a:rPr>
              <a:t> jobs requiring tabular data.</a:t>
            </a:r>
          </a:p>
          <a:p>
            <a:pPr marL="742950" lvl="2" indent="-285750">
              <a:lnSpc>
                <a:spcPct val="90000"/>
              </a:lnSpc>
              <a:spcBef>
                <a:spcPts val="600"/>
              </a:spcBef>
              <a:spcAft>
                <a:spcPts val="600"/>
              </a:spcAft>
              <a:buClr>
                <a:srgbClr val="E50B14"/>
              </a:buClr>
              <a:buFont typeface="Arial" panose="020B0604020202020204" pitchFamily="34" charset="0"/>
              <a:buChar char="•"/>
              <a:defRPr/>
            </a:pPr>
            <a:endParaRPr lang="en-US" b="0" dirty="0">
              <a:solidFill>
                <a:srgbClr val="000000">
                  <a:lumMod val="75000"/>
                  <a:lumOff val="25000"/>
                </a:srgbClr>
              </a:solidFill>
              <a:latin typeface="+mj-lt"/>
            </a:endParaRPr>
          </a:p>
          <a:p>
            <a:pPr marL="742950" lvl="2" indent="-285750">
              <a:lnSpc>
                <a:spcPct val="90000"/>
              </a:lnSpc>
              <a:spcBef>
                <a:spcPts val="600"/>
              </a:spcBef>
              <a:spcAft>
                <a:spcPts val="600"/>
              </a:spcAft>
              <a:buClr>
                <a:srgbClr val="E50B14"/>
              </a:buClr>
              <a:buFont typeface="Arial" panose="020B0604020202020204" pitchFamily="34" charset="0"/>
              <a:buChar char="•"/>
              <a:defRPr/>
            </a:pPr>
            <a:r>
              <a:rPr lang="en-US" b="0" dirty="0">
                <a:solidFill>
                  <a:srgbClr val="000000">
                    <a:lumMod val="75000"/>
                    <a:lumOff val="25000"/>
                  </a:srgbClr>
                </a:solidFill>
                <a:latin typeface="+mj-lt"/>
              </a:rPr>
              <a:t>If your scenario does not fit the above then it is likely that URIs are a more suitable</a:t>
            </a:r>
            <a:endParaRPr lang="en-GB" b="0" dirty="0">
              <a:solidFill>
                <a:srgbClr val="000000">
                  <a:lumMod val="75000"/>
                  <a:lumOff val="25000"/>
                </a:srgbClr>
              </a:solidFill>
              <a:latin typeface="+mj-lt"/>
            </a:endParaRPr>
          </a:p>
          <a:p>
            <a:endParaRPr lang="en-NL" dirty="0"/>
          </a:p>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9</a:t>
            </a:fld>
            <a:endParaRPr lang="en-GB"/>
          </a:p>
        </p:txBody>
      </p:sp>
    </p:spTree>
    <p:extLst>
      <p:ext uri="{BB962C8B-B14F-4D97-AF65-F5344CB8AC3E}">
        <p14:creationId xmlns:p14="http://schemas.microsoft.com/office/powerpoint/2010/main" val="1715657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10</a:t>
            </a:fld>
            <a:endParaRPr lang="en-GB"/>
          </a:p>
        </p:txBody>
      </p:sp>
    </p:spTree>
    <p:extLst>
      <p:ext uri="{BB962C8B-B14F-4D97-AF65-F5344CB8AC3E}">
        <p14:creationId xmlns:p14="http://schemas.microsoft.com/office/powerpoint/2010/main" val="538026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environment - you can use the @latest notation to indicate the latest version of the environment when the command is run. </a:t>
            </a:r>
          </a:p>
          <a:p>
            <a:r>
              <a:rPr lang="en-US" dirty="0"/>
              <a:t>Configure some metadata like display name, experiment name etc. </a:t>
            </a:r>
          </a:p>
          <a:p>
            <a:r>
              <a:rPr lang="en-US" dirty="0"/>
              <a:t>An </a:t>
            </a:r>
            <a:r>
              <a:rPr lang="en-US" i="1" dirty="0"/>
              <a:t>experiment</a:t>
            </a:r>
            <a:r>
              <a:rPr lang="en-US" dirty="0"/>
              <a:t> is a container for all the iterations you do on a certain project. </a:t>
            </a:r>
          </a:p>
          <a:p>
            <a:r>
              <a:rPr lang="en-US" dirty="0"/>
              <a:t>All the jobs submitted under the same experiment name would be listed next to each other in Azure ML studio. </a:t>
            </a:r>
          </a:p>
          <a:p>
            <a:r>
              <a:rPr lang="en-US" dirty="0"/>
              <a:t>Configure the command line action itself - python main.py in this case. </a:t>
            </a:r>
          </a:p>
          <a:p>
            <a:r>
              <a:rPr lang="en-US" dirty="0"/>
              <a:t>The inputs/outputs are accessible in the command via the ${{ ... }} notation</a:t>
            </a:r>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11</a:t>
            </a:fld>
            <a:endParaRPr lang="en-GB"/>
          </a:p>
        </p:txBody>
      </p:sp>
    </p:spTree>
    <p:extLst>
      <p:ext uri="{BB962C8B-B14F-4D97-AF65-F5344CB8AC3E}">
        <p14:creationId xmlns:p14="http://schemas.microsoft.com/office/powerpoint/2010/main" val="3751731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12</a:t>
            </a:fld>
            <a:endParaRPr lang="en-GB"/>
          </a:p>
        </p:txBody>
      </p:sp>
    </p:spTree>
    <p:extLst>
      <p:ext uri="{BB962C8B-B14F-4D97-AF65-F5344CB8AC3E}">
        <p14:creationId xmlns:p14="http://schemas.microsoft.com/office/powerpoint/2010/main" val="921503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13</a:t>
            </a:fld>
            <a:endParaRPr lang="en-GB"/>
          </a:p>
        </p:txBody>
      </p:sp>
    </p:spTree>
    <p:extLst>
      <p:ext uri="{BB962C8B-B14F-4D97-AF65-F5344CB8AC3E}">
        <p14:creationId xmlns:p14="http://schemas.microsoft.com/office/powerpoint/2010/main" val="580994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14</a:t>
            </a:fld>
            <a:endParaRPr lang="en-GB"/>
          </a:p>
        </p:txBody>
      </p:sp>
    </p:spTree>
    <p:extLst>
      <p:ext uri="{BB962C8B-B14F-4D97-AF65-F5344CB8AC3E}">
        <p14:creationId xmlns:p14="http://schemas.microsoft.com/office/powerpoint/2010/main" val="699188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15</a:t>
            </a:fld>
            <a:endParaRPr lang="en-GB"/>
          </a:p>
        </p:txBody>
      </p:sp>
    </p:spTree>
    <p:extLst>
      <p:ext uri="{BB962C8B-B14F-4D97-AF65-F5344CB8AC3E}">
        <p14:creationId xmlns:p14="http://schemas.microsoft.com/office/powerpoint/2010/main" val="1575200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16</a:t>
            </a:fld>
            <a:endParaRPr lang="en-GB"/>
          </a:p>
        </p:txBody>
      </p:sp>
    </p:spTree>
    <p:extLst>
      <p:ext uri="{BB962C8B-B14F-4D97-AF65-F5344CB8AC3E}">
        <p14:creationId xmlns:p14="http://schemas.microsoft.com/office/powerpoint/2010/main" val="2634614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17</a:t>
            </a:fld>
            <a:endParaRPr lang="en-GB"/>
          </a:p>
        </p:txBody>
      </p:sp>
    </p:spTree>
    <p:extLst>
      <p:ext uri="{BB962C8B-B14F-4D97-AF65-F5344CB8AC3E}">
        <p14:creationId xmlns:p14="http://schemas.microsoft.com/office/powerpoint/2010/main" val="1928601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18</a:t>
            </a:fld>
            <a:endParaRPr lang="en-GB"/>
          </a:p>
        </p:txBody>
      </p:sp>
    </p:spTree>
    <p:extLst>
      <p:ext uri="{BB962C8B-B14F-4D97-AF65-F5344CB8AC3E}">
        <p14:creationId xmlns:p14="http://schemas.microsoft.com/office/powerpoint/2010/main" val="1391170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Bandit policy</a:t>
            </a:r>
          </a:p>
          <a:p>
            <a:endParaRPr lang="en-GB" dirty="0"/>
          </a:p>
          <a:p>
            <a:r>
              <a:rPr lang="en-GB" dirty="0"/>
              <a:t>Bandit policy is based on slack factor/slack amount and evaluation interval. Bandit ends runs when the primary metric isn't within the specified slack factor/slack amount of the most successful run.</a:t>
            </a:r>
          </a:p>
          <a:p>
            <a:r>
              <a:rPr lang="en-GB" dirty="0"/>
              <a:t>For example, consider a Bandit policy applied at interval 10. Assume that the best performing run at interval 10 reported a primary metric is 0.8 with a goal to maximize the primary metric. If the policy specifies a </a:t>
            </a:r>
            <a:r>
              <a:rPr lang="en-GB" dirty="0" err="1"/>
              <a:t>slack_factor</a:t>
            </a:r>
            <a:r>
              <a:rPr lang="en-GB" dirty="0"/>
              <a:t> of 0.2, any training runs whose best metric at interval 10 is less than 0.66 (0.8/(1+slack_factor)) will be terminated.</a:t>
            </a:r>
          </a:p>
          <a:p>
            <a:endParaRPr lang="en-GB" dirty="0"/>
          </a:p>
          <a:p>
            <a:r>
              <a:rPr lang="en-GB" b="1" dirty="0"/>
              <a:t>Median stopping policy</a:t>
            </a:r>
          </a:p>
          <a:p>
            <a:r>
              <a:rPr lang="en-GB" dirty="0"/>
              <a:t>Median stopping is an early termination policy based on running averages of primary metrics reported by the runs. This policy computes running averages across all training runs and stops runs whose primary metric value is worse than the median of the averages.</a:t>
            </a:r>
          </a:p>
          <a:p>
            <a:endParaRPr lang="en-GB" dirty="0"/>
          </a:p>
          <a:p>
            <a:r>
              <a:rPr lang="en-GB" b="1" dirty="0"/>
              <a:t>Truncation selection policy</a:t>
            </a:r>
          </a:p>
          <a:p>
            <a:r>
              <a:rPr lang="en-GB" dirty="0"/>
              <a:t>Truncation selection cancels a percentage of lowest performing runs at each evaluation interval. Runs are compared using the primary metric.</a:t>
            </a:r>
          </a:p>
          <a:p>
            <a:endParaRPr lang="en-GB" dirty="0"/>
          </a:p>
          <a:p>
            <a:r>
              <a:rPr lang="en-GB" b="1" dirty="0"/>
              <a:t>No termination policy (default)</a:t>
            </a:r>
          </a:p>
          <a:p>
            <a:r>
              <a:rPr lang="en-GB" dirty="0"/>
              <a:t>If no policy is specified, the hyperparameter tuning service will let all training runs execute to completion.</a:t>
            </a:r>
          </a:p>
          <a:p>
            <a:endParaRPr lang="en-GB" dirty="0"/>
          </a:p>
          <a:p>
            <a:endParaRPr lang="en-GB" dirty="0"/>
          </a:p>
          <a:p>
            <a:endParaRPr lang="en-NL" dirty="0"/>
          </a:p>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19</a:t>
            </a:fld>
            <a:endParaRPr lang="en-GB"/>
          </a:p>
        </p:txBody>
      </p:sp>
    </p:spTree>
    <p:extLst>
      <p:ext uri="{BB962C8B-B14F-4D97-AF65-F5344CB8AC3E}">
        <p14:creationId xmlns:p14="http://schemas.microsoft.com/office/powerpoint/2010/main" val="715071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20</a:t>
            </a:fld>
            <a:endParaRPr lang="en-GB"/>
          </a:p>
        </p:txBody>
      </p:sp>
    </p:spTree>
    <p:extLst>
      <p:ext uri="{BB962C8B-B14F-4D97-AF65-F5344CB8AC3E}">
        <p14:creationId xmlns:p14="http://schemas.microsoft.com/office/powerpoint/2010/main" val="1608523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21</a:t>
            </a:fld>
            <a:endParaRPr lang="en-GB"/>
          </a:p>
        </p:txBody>
      </p:sp>
    </p:spTree>
    <p:extLst>
      <p:ext uri="{BB962C8B-B14F-4D97-AF65-F5344CB8AC3E}">
        <p14:creationId xmlns:p14="http://schemas.microsoft.com/office/powerpoint/2010/main" val="2800648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22</a:t>
            </a:fld>
            <a:endParaRPr lang="en-GB"/>
          </a:p>
        </p:txBody>
      </p:sp>
    </p:spTree>
    <p:extLst>
      <p:ext uri="{BB962C8B-B14F-4D97-AF65-F5344CB8AC3E}">
        <p14:creationId xmlns:p14="http://schemas.microsoft.com/office/powerpoint/2010/main" val="2934122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23</a:t>
            </a:fld>
            <a:endParaRPr lang="en-GB"/>
          </a:p>
        </p:txBody>
      </p:sp>
    </p:spTree>
    <p:extLst>
      <p:ext uri="{BB962C8B-B14F-4D97-AF65-F5344CB8AC3E}">
        <p14:creationId xmlns:p14="http://schemas.microsoft.com/office/powerpoint/2010/main" val="81007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1ED72E8D-FF4A-4F4B-8A1C-41480A6F3986}" type="slidenum">
              <a:rPr lang="en-GB" smtClean="0"/>
              <a:pPr/>
              <a:t>25</a:t>
            </a:fld>
            <a:endParaRPr lang="en-GB"/>
          </a:p>
        </p:txBody>
      </p:sp>
    </p:spTree>
    <p:extLst>
      <p:ext uri="{BB962C8B-B14F-4D97-AF65-F5344CB8AC3E}">
        <p14:creationId xmlns:p14="http://schemas.microsoft.com/office/powerpoint/2010/main" val="9735310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 Whit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138C2BC-560C-9C52-8871-CABFE7EA639A}"/>
              </a:ext>
            </a:extLst>
          </p:cNvPr>
          <p:cNvGraphicFramePr>
            <a:graphicFrameLocks noChangeAspect="1"/>
          </p:cNvGraphicFramePr>
          <p:nvPr userDrawn="1">
            <p:custDataLst>
              <p:tags r:id="rId1"/>
            </p:custDataLst>
            <p:extLst>
              <p:ext uri="{D42A27DB-BD31-4B8C-83A1-F6EECF244321}">
                <p14:modId xmlns:p14="http://schemas.microsoft.com/office/powerpoint/2010/main" val="18606380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9138C2BC-560C-9C52-8871-CABFE7EA639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Title 1">
            <a:extLst>
              <a:ext uri="{FF2B5EF4-FFF2-40B4-BE49-F238E27FC236}">
                <a16:creationId xmlns:a16="http://schemas.microsoft.com/office/drawing/2014/main" id="{981C29C5-A92F-67B7-4019-6AFE09E30433}"/>
              </a:ext>
            </a:extLst>
          </p:cNvPr>
          <p:cNvSpPr>
            <a:spLocks noGrp="1"/>
          </p:cNvSpPr>
          <p:nvPr>
            <p:ph type="ctrTitle" hasCustomPrompt="1"/>
          </p:nvPr>
        </p:nvSpPr>
        <p:spPr>
          <a:xfrm>
            <a:off x="371475" y="2466022"/>
            <a:ext cx="5724525" cy="1477328"/>
          </a:xfrm>
          <a:prstGeom prst="rect">
            <a:avLst/>
          </a:prstGeom>
        </p:spPr>
        <p:txBody>
          <a:bodyPr vert="horz" lIns="0" anchor="t" anchorCtr="0"/>
          <a:lstStyle>
            <a:lvl1pPr algn="l">
              <a:lnSpc>
                <a:spcPct val="100000"/>
              </a:lnSpc>
              <a:defRPr sz="4400" b="1">
                <a:solidFill>
                  <a:schemeClr val="tx1"/>
                </a:solidFill>
              </a:defRPr>
            </a:lvl1pPr>
          </a:lstStyle>
          <a:p>
            <a:r>
              <a:rPr lang="en-US"/>
              <a:t>Presentation title with max 2 lines</a:t>
            </a:r>
            <a:endParaRPr lang="en-GB"/>
          </a:p>
        </p:txBody>
      </p:sp>
      <p:sp>
        <p:nvSpPr>
          <p:cNvPr id="29" name="Subtitle 2">
            <a:extLst>
              <a:ext uri="{FF2B5EF4-FFF2-40B4-BE49-F238E27FC236}">
                <a16:creationId xmlns:a16="http://schemas.microsoft.com/office/drawing/2014/main" id="{108F6703-34BE-610F-708F-8B7EE801C233}"/>
              </a:ext>
            </a:extLst>
          </p:cNvPr>
          <p:cNvSpPr>
            <a:spLocks noGrp="1"/>
          </p:cNvSpPr>
          <p:nvPr>
            <p:ph type="subTitle" idx="1" hasCustomPrompt="1"/>
          </p:nvPr>
        </p:nvSpPr>
        <p:spPr>
          <a:xfrm>
            <a:off x="371475" y="4085915"/>
            <a:ext cx="5724526" cy="369332"/>
          </a:xfrm>
          <a:prstGeom prst="rect">
            <a:avLst/>
          </a:prstGeom>
        </p:spPr>
        <p:txBody>
          <a:bodyPr wrap="square" lIns="0" anchor="b" anchorCtr="0">
            <a:spAutoFit/>
          </a:bodyPr>
          <a:lstStyle>
            <a:lvl1pPr marL="0" indent="0" algn="l">
              <a:lnSpc>
                <a:spcPct val="100000"/>
              </a:lnSpc>
              <a:buNone/>
              <a:defRPr sz="1800" b="0">
                <a:solidFill>
                  <a:schemeClr val="tx1"/>
                </a:solidFill>
                <a:latin typeface="Verdana (Heading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endParaRPr lang="en-GB"/>
          </a:p>
        </p:txBody>
      </p:sp>
      <p:sp>
        <p:nvSpPr>
          <p:cNvPr id="30" name="Text Placeholder 2">
            <a:extLst>
              <a:ext uri="{FF2B5EF4-FFF2-40B4-BE49-F238E27FC236}">
                <a16:creationId xmlns:a16="http://schemas.microsoft.com/office/drawing/2014/main" id="{08279E05-EA16-FB4E-72D8-15D136EA7AD5}"/>
              </a:ext>
            </a:extLst>
          </p:cNvPr>
          <p:cNvSpPr>
            <a:spLocks noGrp="1"/>
          </p:cNvSpPr>
          <p:nvPr>
            <p:ph type="body" idx="10" hasCustomPrompt="1"/>
          </p:nvPr>
        </p:nvSpPr>
        <p:spPr>
          <a:xfrm>
            <a:off x="371475" y="4597812"/>
            <a:ext cx="3600000" cy="576696"/>
          </a:xfrm>
          <a:prstGeom prst="rect">
            <a:avLst/>
          </a:prstGeom>
        </p:spPr>
        <p:txBody>
          <a:bodyPr lIns="0" anchor="t" anchorCtr="0">
            <a:spAutoFit/>
          </a:bodyPr>
          <a:lstStyle>
            <a:lvl1pPr marL="0" indent="0">
              <a:lnSpc>
                <a:spcPct val="140000"/>
              </a:lnSpc>
              <a:spcBef>
                <a:spcPts val="0"/>
              </a:spcBef>
              <a:buNone/>
              <a:defRPr sz="1200" b="0">
                <a:solidFill>
                  <a:schemeClr val="tx1"/>
                </a:solidFill>
                <a:latin typeface="Verdana (Heading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Author, Location</a:t>
            </a:r>
          </a:p>
          <a:p>
            <a:pPr lvl="0"/>
            <a:r>
              <a:rPr lang="en-US"/>
              <a:t>Date</a:t>
            </a:r>
          </a:p>
        </p:txBody>
      </p:sp>
      <p:grpSp>
        <p:nvGrpSpPr>
          <p:cNvPr id="73" name="Group 72">
            <a:extLst>
              <a:ext uri="{FF2B5EF4-FFF2-40B4-BE49-F238E27FC236}">
                <a16:creationId xmlns:a16="http://schemas.microsoft.com/office/drawing/2014/main" id="{A902C6BD-0D2A-E260-530E-0A41A5FCC9CB}"/>
              </a:ext>
            </a:extLst>
          </p:cNvPr>
          <p:cNvGrpSpPr/>
          <p:nvPr userDrawn="1"/>
        </p:nvGrpSpPr>
        <p:grpSpPr>
          <a:xfrm>
            <a:off x="6714726" y="1"/>
            <a:ext cx="5477276" cy="5608920"/>
            <a:chOff x="6714726" y="1"/>
            <a:chExt cx="5477276" cy="5608920"/>
          </a:xfrm>
        </p:grpSpPr>
        <p:sp>
          <p:nvSpPr>
            <p:cNvPr id="3" name="Ovaal 18">
              <a:extLst>
                <a:ext uri="{FF2B5EF4-FFF2-40B4-BE49-F238E27FC236}">
                  <a16:creationId xmlns:a16="http://schemas.microsoft.com/office/drawing/2014/main" id="{9E504247-98BC-6E41-6841-A6CA389A700A}"/>
                </a:ext>
              </a:extLst>
            </p:cNvPr>
            <p:cNvSpPr/>
            <p:nvPr/>
          </p:nvSpPr>
          <p:spPr>
            <a:xfrm>
              <a:off x="9466321" y="235108"/>
              <a:ext cx="954816" cy="954816"/>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8" name="Freeform: Shape 67">
              <a:extLst>
                <a:ext uri="{FF2B5EF4-FFF2-40B4-BE49-F238E27FC236}">
                  <a16:creationId xmlns:a16="http://schemas.microsoft.com/office/drawing/2014/main" id="{1C3EF3B2-3BE0-A1D6-0440-EE25E1B36AEA}"/>
                </a:ext>
              </a:extLst>
            </p:cNvPr>
            <p:cNvSpPr/>
            <p:nvPr/>
          </p:nvSpPr>
          <p:spPr>
            <a:xfrm>
              <a:off x="11325350" y="552503"/>
              <a:ext cx="866650" cy="954816"/>
            </a:xfrm>
            <a:custGeom>
              <a:avLst/>
              <a:gdLst>
                <a:gd name="connsiteX0" fmla="*/ 477408 w 866650"/>
                <a:gd name="connsiteY0" fmla="*/ 0 h 954816"/>
                <a:gd name="connsiteX1" fmla="*/ 814986 w 866650"/>
                <a:gd name="connsiteY1" fmla="*/ 139830 h 954816"/>
                <a:gd name="connsiteX2" fmla="*/ 866650 w 866650"/>
                <a:gd name="connsiteY2" fmla="*/ 202447 h 954816"/>
                <a:gd name="connsiteX3" fmla="*/ 866650 w 866650"/>
                <a:gd name="connsiteY3" fmla="*/ 752370 h 954816"/>
                <a:gd name="connsiteX4" fmla="*/ 814986 w 866650"/>
                <a:gd name="connsiteY4" fmla="*/ 814986 h 954816"/>
                <a:gd name="connsiteX5" fmla="*/ 477408 w 866650"/>
                <a:gd name="connsiteY5" fmla="*/ 954816 h 954816"/>
                <a:gd name="connsiteX6" fmla="*/ 0 w 866650"/>
                <a:gd name="connsiteY6" fmla="*/ 477408 h 954816"/>
                <a:gd name="connsiteX7" fmla="*/ 477408 w 866650"/>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6650" h="954816">
                  <a:moveTo>
                    <a:pt x="477408" y="0"/>
                  </a:moveTo>
                  <a:cubicBezTo>
                    <a:pt x="609241" y="0"/>
                    <a:pt x="728593" y="53436"/>
                    <a:pt x="814986" y="139830"/>
                  </a:cubicBezTo>
                  <a:lnTo>
                    <a:pt x="866650" y="202447"/>
                  </a:lnTo>
                  <a:lnTo>
                    <a:pt x="866650" y="752370"/>
                  </a:lnTo>
                  <a:lnTo>
                    <a:pt x="814986" y="814986"/>
                  </a:lnTo>
                  <a:cubicBezTo>
                    <a:pt x="728593" y="901380"/>
                    <a:pt x="609241" y="954816"/>
                    <a:pt x="477408" y="954816"/>
                  </a:cubicBezTo>
                  <a:cubicBezTo>
                    <a:pt x="213743" y="954816"/>
                    <a:pt x="0" y="741073"/>
                    <a:pt x="0" y="477408"/>
                  </a:cubicBezTo>
                  <a:cubicBezTo>
                    <a:pt x="0" y="213743"/>
                    <a:pt x="213743" y="0"/>
                    <a:pt x="477408" y="0"/>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7" name="Ovaal 20">
              <a:extLst>
                <a:ext uri="{FF2B5EF4-FFF2-40B4-BE49-F238E27FC236}">
                  <a16:creationId xmlns:a16="http://schemas.microsoft.com/office/drawing/2014/main" id="{22EA73D2-FD44-B793-065C-DC3D758B73B0}"/>
                </a:ext>
              </a:extLst>
            </p:cNvPr>
            <p:cNvSpPr/>
            <p:nvPr/>
          </p:nvSpPr>
          <p:spPr>
            <a:xfrm>
              <a:off x="9088470" y="1595372"/>
              <a:ext cx="954816" cy="954816"/>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vaal 21">
              <a:extLst>
                <a:ext uri="{FF2B5EF4-FFF2-40B4-BE49-F238E27FC236}">
                  <a16:creationId xmlns:a16="http://schemas.microsoft.com/office/drawing/2014/main" id="{6A34AD41-38D9-8E71-6364-EBCF2237AC62}"/>
                </a:ext>
              </a:extLst>
            </p:cNvPr>
            <p:cNvSpPr/>
            <p:nvPr/>
          </p:nvSpPr>
          <p:spPr>
            <a:xfrm>
              <a:off x="11098639" y="1761626"/>
              <a:ext cx="954816" cy="954816"/>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2" name="Freeform: Shape 71">
              <a:extLst>
                <a:ext uri="{FF2B5EF4-FFF2-40B4-BE49-F238E27FC236}">
                  <a16:creationId xmlns:a16="http://schemas.microsoft.com/office/drawing/2014/main" id="{A8626BBC-9643-A33D-C15B-447AF3605144}"/>
                </a:ext>
              </a:extLst>
            </p:cNvPr>
            <p:cNvSpPr/>
            <p:nvPr/>
          </p:nvSpPr>
          <p:spPr>
            <a:xfrm>
              <a:off x="11378250" y="2917850"/>
              <a:ext cx="813751" cy="954816"/>
            </a:xfrm>
            <a:custGeom>
              <a:avLst/>
              <a:gdLst>
                <a:gd name="connsiteX0" fmla="*/ 477408 w 813751"/>
                <a:gd name="connsiteY0" fmla="*/ 0 h 954816"/>
                <a:gd name="connsiteX1" fmla="*/ 744331 w 813751"/>
                <a:gd name="connsiteY1" fmla="*/ 81534 h 954816"/>
                <a:gd name="connsiteX2" fmla="*/ 813751 w 813751"/>
                <a:gd name="connsiteY2" fmla="*/ 138810 h 954816"/>
                <a:gd name="connsiteX3" fmla="*/ 813751 w 813751"/>
                <a:gd name="connsiteY3" fmla="*/ 816006 h 954816"/>
                <a:gd name="connsiteX4" fmla="*/ 744331 w 813751"/>
                <a:gd name="connsiteY4" fmla="*/ 873282 h 954816"/>
                <a:gd name="connsiteX5" fmla="*/ 477408 w 813751"/>
                <a:gd name="connsiteY5" fmla="*/ 954816 h 954816"/>
                <a:gd name="connsiteX6" fmla="*/ 0 w 813751"/>
                <a:gd name="connsiteY6" fmla="*/ 477408 h 954816"/>
                <a:gd name="connsiteX7" fmla="*/ 477408 w 813751"/>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3751" h="954816">
                  <a:moveTo>
                    <a:pt x="477408" y="0"/>
                  </a:moveTo>
                  <a:cubicBezTo>
                    <a:pt x="576282" y="0"/>
                    <a:pt x="668136" y="30058"/>
                    <a:pt x="744331" y="81534"/>
                  </a:cubicBezTo>
                  <a:lnTo>
                    <a:pt x="813751" y="138810"/>
                  </a:lnTo>
                  <a:lnTo>
                    <a:pt x="813751" y="816006"/>
                  </a:lnTo>
                  <a:lnTo>
                    <a:pt x="744331" y="873282"/>
                  </a:lnTo>
                  <a:cubicBezTo>
                    <a:pt x="668136" y="924759"/>
                    <a:pt x="576282" y="954816"/>
                    <a:pt x="477408" y="954816"/>
                  </a:cubicBezTo>
                  <a:cubicBezTo>
                    <a:pt x="213743" y="954816"/>
                    <a:pt x="0" y="741073"/>
                    <a:pt x="0" y="477408"/>
                  </a:cubicBezTo>
                  <a:cubicBezTo>
                    <a:pt x="0" y="213743"/>
                    <a:pt x="213743" y="0"/>
                    <a:pt x="477408" y="0"/>
                  </a:cubicBezTo>
                  <a:close/>
                </a:path>
              </a:pathLst>
            </a:cu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0" name="Ovaal 23">
              <a:extLst>
                <a:ext uri="{FF2B5EF4-FFF2-40B4-BE49-F238E27FC236}">
                  <a16:creationId xmlns:a16="http://schemas.microsoft.com/office/drawing/2014/main" id="{6F180D8C-1851-E59A-D256-041937D3A908}"/>
                </a:ext>
              </a:extLst>
            </p:cNvPr>
            <p:cNvSpPr/>
            <p:nvPr/>
          </p:nvSpPr>
          <p:spPr>
            <a:xfrm>
              <a:off x="8317654" y="2419087"/>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vaal 24">
              <a:extLst>
                <a:ext uri="{FF2B5EF4-FFF2-40B4-BE49-F238E27FC236}">
                  <a16:creationId xmlns:a16="http://schemas.microsoft.com/office/drawing/2014/main" id="{6DD4F71B-12BF-B142-2069-9217614D5C54}"/>
                </a:ext>
              </a:extLst>
            </p:cNvPr>
            <p:cNvSpPr/>
            <p:nvPr/>
          </p:nvSpPr>
          <p:spPr>
            <a:xfrm>
              <a:off x="9466322" y="3507299"/>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Ovaal 25">
              <a:extLst>
                <a:ext uri="{FF2B5EF4-FFF2-40B4-BE49-F238E27FC236}">
                  <a16:creationId xmlns:a16="http://schemas.microsoft.com/office/drawing/2014/main" id="{0D0B87D4-81EA-A548-4743-496225185AF8}"/>
                </a:ext>
              </a:extLst>
            </p:cNvPr>
            <p:cNvSpPr/>
            <p:nvPr/>
          </p:nvSpPr>
          <p:spPr>
            <a:xfrm>
              <a:off x="7909575" y="4429256"/>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26">
              <a:extLst>
                <a:ext uri="{FF2B5EF4-FFF2-40B4-BE49-F238E27FC236}">
                  <a16:creationId xmlns:a16="http://schemas.microsoft.com/office/drawing/2014/main" id="{8EC084AA-F080-A0EF-40B9-40594CBAA5DB}"/>
                </a:ext>
              </a:extLst>
            </p:cNvPr>
            <p:cNvSpPr/>
            <p:nvPr/>
          </p:nvSpPr>
          <p:spPr>
            <a:xfrm>
              <a:off x="6714726" y="4997862"/>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27">
              <a:extLst>
                <a:ext uri="{FF2B5EF4-FFF2-40B4-BE49-F238E27FC236}">
                  <a16:creationId xmlns:a16="http://schemas.microsoft.com/office/drawing/2014/main" id="{5D06F151-0A23-A1C2-71F5-5D0AB79CCAA5}"/>
                </a:ext>
              </a:extLst>
            </p:cNvPr>
            <p:cNvSpPr/>
            <p:nvPr/>
          </p:nvSpPr>
          <p:spPr>
            <a:xfrm>
              <a:off x="10002032" y="2587172"/>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28">
              <a:extLst>
                <a:ext uri="{FF2B5EF4-FFF2-40B4-BE49-F238E27FC236}">
                  <a16:creationId xmlns:a16="http://schemas.microsoft.com/office/drawing/2014/main" id="{48B819F1-497E-9970-4CEC-BC5BB509B28F}"/>
                </a:ext>
              </a:extLst>
            </p:cNvPr>
            <p:cNvSpPr/>
            <p:nvPr/>
          </p:nvSpPr>
          <p:spPr>
            <a:xfrm>
              <a:off x="8052319" y="3478901"/>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30">
              <a:extLst>
                <a:ext uri="{FF2B5EF4-FFF2-40B4-BE49-F238E27FC236}">
                  <a16:creationId xmlns:a16="http://schemas.microsoft.com/office/drawing/2014/main" id="{D456F61C-E73C-3A58-E908-2B60E8172FB3}"/>
                </a:ext>
              </a:extLst>
            </p:cNvPr>
            <p:cNvSpPr/>
            <p:nvPr/>
          </p:nvSpPr>
          <p:spPr>
            <a:xfrm>
              <a:off x="8694666" y="810860"/>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Ovaal 31">
              <a:extLst>
                <a:ext uri="{FF2B5EF4-FFF2-40B4-BE49-F238E27FC236}">
                  <a16:creationId xmlns:a16="http://schemas.microsoft.com/office/drawing/2014/main" id="{42866147-7855-30F8-F806-9388F444CD8B}"/>
                </a:ext>
              </a:extLst>
            </p:cNvPr>
            <p:cNvSpPr/>
            <p:nvPr/>
          </p:nvSpPr>
          <p:spPr>
            <a:xfrm>
              <a:off x="8256358" y="1559005"/>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32">
              <a:extLst>
                <a:ext uri="{FF2B5EF4-FFF2-40B4-BE49-F238E27FC236}">
                  <a16:creationId xmlns:a16="http://schemas.microsoft.com/office/drawing/2014/main" id="{A94A58A1-85C5-EF6B-71FA-87830D7C2EB5}"/>
                </a:ext>
              </a:extLst>
            </p:cNvPr>
            <p:cNvSpPr/>
            <p:nvPr/>
          </p:nvSpPr>
          <p:spPr>
            <a:xfrm>
              <a:off x="10636821" y="289425"/>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Ovaal 33">
              <a:extLst>
                <a:ext uri="{FF2B5EF4-FFF2-40B4-BE49-F238E27FC236}">
                  <a16:creationId xmlns:a16="http://schemas.microsoft.com/office/drawing/2014/main" id="{7D51209F-03C9-BE69-C380-48E5D408E94C}"/>
                </a:ext>
              </a:extLst>
            </p:cNvPr>
            <p:cNvSpPr/>
            <p:nvPr/>
          </p:nvSpPr>
          <p:spPr>
            <a:xfrm>
              <a:off x="10931545" y="3886569"/>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Ovaal 34">
              <a:extLst>
                <a:ext uri="{FF2B5EF4-FFF2-40B4-BE49-F238E27FC236}">
                  <a16:creationId xmlns:a16="http://schemas.microsoft.com/office/drawing/2014/main" id="{6E7C213C-BD3C-A4E4-895F-46CF6412B920}"/>
                </a:ext>
              </a:extLst>
            </p:cNvPr>
            <p:cNvSpPr/>
            <p:nvPr/>
          </p:nvSpPr>
          <p:spPr>
            <a:xfrm>
              <a:off x="10636821" y="1267220"/>
              <a:ext cx="577804" cy="577804"/>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0" name="Freeform: Shape 69">
              <a:extLst>
                <a:ext uri="{FF2B5EF4-FFF2-40B4-BE49-F238E27FC236}">
                  <a16:creationId xmlns:a16="http://schemas.microsoft.com/office/drawing/2014/main" id="{7189967C-5EB1-8BCA-21A7-E118BE2C6194}"/>
                </a:ext>
              </a:extLst>
            </p:cNvPr>
            <p:cNvSpPr/>
            <p:nvPr/>
          </p:nvSpPr>
          <p:spPr>
            <a:xfrm>
              <a:off x="11301839" y="1"/>
              <a:ext cx="577804" cy="333619"/>
            </a:xfrm>
            <a:custGeom>
              <a:avLst/>
              <a:gdLst>
                <a:gd name="connsiteX0" fmla="*/ 9028 w 577804"/>
                <a:gd name="connsiteY0" fmla="*/ 0 h 333619"/>
                <a:gd name="connsiteX1" fmla="*/ 568776 w 577804"/>
                <a:gd name="connsiteY1" fmla="*/ 0 h 333619"/>
                <a:gd name="connsiteX2" fmla="*/ 577804 w 577804"/>
                <a:gd name="connsiteY2" fmla="*/ 44717 h 333619"/>
                <a:gd name="connsiteX3" fmla="*/ 288902 w 577804"/>
                <a:gd name="connsiteY3" fmla="*/ 333619 h 333619"/>
                <a:gd name="connsiteX4" fmla="*/ 0 w 577804"/>
                <a:gd name="connsiteY4" fmla="*/ 44717 h 33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04" h="333619">
                  <a:moveTo>
                    <a:pt x="9028" y="0"/>
                  </a:moveTo>
                  <a:lnTo>
                    <a:pt x="568776" y="0"/>
                  </a:lnTo>
                  <a:lnTo>
                    <a:pt x="577804" y="44717"/>
                  </a:lnTo>
                  <a:cubicBezTo>
                    <a:pt x="577804" y="204273"/>
                    <a:pt x="448458" y="333619"/>
                    <a:pt x="288902" y="333619"/>
                  </a:cubicBezTo>
                  <a:cubicBezTo>
                    <a:pt x="129346" y="333619"/>
                    <a:pt x="0" y="204273"/>
                    <a:pt x="0" y="44717"/>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6" name="Freeform: Shape 65">
              <a:extLst>
                <a:ext uri="{FF2B5EF4-FFF2-40B4-BE49-F238E27FC236}">
                  <a16:creationId xmlns:a16="http://schemas.microsoft.com/office/drawing/2014/main" id="{4F8E91D1-31A7-628E-EB13-DB379CD98964}"/>
                </a:ext>
              </a:extLst>
            </p:cNvPr>
            <p:cNvSpPr/>
            <p:nvPr/>
          </p:nvSpPr>
          <p:spPr>
            <a:xfrm>
              <a:off x="12095327" y="1593090"/>
              <a:ext cx="96675" cy="424828"/>
            </a:xfrm>
            <a:custGeom>
              <a:avLst/>
              <a:gdLst>
                <a:gd name="connsiteX0" fmla="*/ 96675 w 96675"/>
                <a:gd name="connsiteY0" fmla="*/ 0 h 424828"/>
                <a:gd name="connsiteX1" fmla="*/ 96675 w 96675"/>
                <a:gd name="connsiteY1" fmla="*/ 424828 h 424828"/>
                <a:gd name="connsiteX2" fmla="*/ 84618 w 96675"/>
                <a:gd name="connsiteY2" fmla="*/ 416699 h 424828"/>
                <a:gd name="connsiteX3" fmla="*/ 0 w 96675"/>
                <a:gd name="connsiteY3" fmla="*/ 212414 h 424828"/>
                <a:gd name="connsiteX4" fmla="*/ 84618 w 96675"/>
                <a:gd name="connsiteY4" fmla="*/ 8130 h 424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675" h="424828">
                  <a:moveTo>
                    <a:pt x="96675" y="0"/>
                  </a:moveTo>
                  <a:lnTo>
                    <a:pt x="96675" y="424828"/>
                  </a:lnTo>
                  <a:lnTo>
                    <a:pt x="84618" y="416699"/>
                  </a:lnTo>
                  <a:cubicBezTo>
                    <a:pt x="32337" y="364418"/>
                    <a:pt x="0" y="292192"/>
                    <a:pt x="0" y="212414"/>
                  </a:cubicBezTo>
                  <a:cubicBezTo>
                    <a:pt x="0" y="132636"/>
                    <a:pt x="32337" y="60411"/>
                    <a:pt x="84618" y="8130"/>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6" name="Ovaal 38">
              <a:extLst>
                <a:ext uri="{FF2B5EF4-FFF2-40B4-BE49-F238E27FC236}">
                  <a16:creationId xmlns:a16="http://schemas.microsoft.com/office/drawing/2014/main" id="{25E37902-1E04-C36C-2E88-BED1AB37661F}"/>
                </a:ext>
              </a:extLst>
            </p:cNvPr>
            <p:cNvSpPr/>
            <p:nvPr/>
          </p:nvSpPr>
          <p:spPr>
            <a:xfrm>
              <a:off x="10087754" y="1339717"/>
              <a:ext cx="334869" cy="334869"/>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Ovaal 39">
              <a:extLst>
                <a:ext uri="{FF2B5EF4-FFF2-40B4-BE49-F238E27FC236}">
                  <a16:creationId xmlns:a16="http://schemas.microsoft.com/office/drawing/2014/main" id="{B874C371-FB8D-899E-205C-EADF9B997AB3}"/>
                </a:ext>
              </a:extLst>
            </p:cNvPr>
            <p:cNvSpPr/>
            <p:nvPr/>
          </p:nvSpPr>
          <p:spPr>
            <a:xfrm>
              <a:off x="8052114" y="289425"/>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Ovaal 40">
              <a:extLst>
                <a:ext uri="{FF2B5EF4-FFF2-40B4-BE49-F238E27FC236}">
                  <a16:creationId xmlns:a16="http://schemas.microsoft.com/office/drawing/2014/main" id="{D5E66497-905E-F051-31B2-E5B1235286D1}"/>
                </a:ext>
              </a:extLst>
            </p:cNvPr>
            <p:cNvSpPr/>
            <p:nvPr/>
          </p:nvSpPr>
          <p:spPr>
            <a:xfrm>
              <a:off x="10288993" y="1959527"/>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7" name="Ovaal 42">
              <a:extLst>
                <a:ext uri="{FF2B5EF4-FFF2-40B4-BE49-F238E27FC236}">
                  <a16:creationId xmlns:a16="http://schemas.microsoft.com/office/drawing/2014/main" id="{8861798F-4246-7EC7-E2B5-7493049603F4}"/>
                </a:ext>
              </a:extLst>
            </p:cNvPr>
            <p:cNvSpPr/>
            <p:nvPr/>
          </p:nvSpPr>
          <p:spPr>
            <a:xfrm>
              <a:off x="10719744" y="2465848"/>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8" name="Ovaal 43">
              <a:extLst>
                <a:ext uri="{FF2B5EF4-FFF2-40B4-BE49-F238E27FC236}">
                  <a16:creationId xmlns:a16="http://schemas.microsoft.com/office/drawing/2014/main" id="{9976C5D9-8B02-F9D7-6930-B5740C319D11}"/>
                </a:ext>
              </a:extLst>
            </p:cNvPr>
            <p:cNvSpPr/>
            <p:nvPr/>
          </p:nvSpPr>
          <p:spPr>
            <a:xfrm>
              <a:off x="10364564" y="4430674"/>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9" name="Ovaal 44">
              <a:extLst>
                <a:ext uri="{FF2B5EF4-FFF2-40B4-BE49-F238E27FC236}">
                  <a16:creationId xmlns:a16="http://schemas.microsoft.com/office/drawing/2014/main" id="{340FE139-5F06-D5BB-9BBC-F0DB05F88FCE}"/>
                </a:ext>
              </a:extLst>
            </p:cNvPr>
            <p:cNvSpPr/>
            <p:nvPr/>
          </p:nvSpPr>
          <p:spPr>
            <a:xfrm>
              <a:off x="9450369" y="2938931"/>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0" name="Ovaal 45">
              <a:extLst>
                <a:ext uri="{FF2B5EF4-FFF2-40B4-BE49-F238E27FC236}">
                  <a16:creationId xmlns:a16="http://schemas.microsoft.com/office/drawing/2014/main" id="{6091B9A6-5862-725E-0CDD-2DF73E07FD8D}"/>
                </a:ext>
              </a:extLst>
            </p:cNvPr>
            <p:cNvSpPr/>
            <p:nvPr/>
          </p:nvSpPr>
          <p:spPr>
            <a:xfrm>
              <a:off x="8913820" y="3551050"/>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2" name="Ovaal 47">
              <a:extLst>
                <a:ext uri="{FF2B5EF4-FFF2-40B4-BE49-F238E27FC236}">
                  <a16:creationId xmlns:a16="http://schemas.microsoft.com/office/drawing/2014/main" id="{ACDA7F40-295B-3C70-2D1F-25EE283CBEAB}"/>
                </a:ext>
              </a:extLst>
            </p:cNvPr>
            <p:cNvSpPr/>
            <p:nvPr/>
          </p:nvSpPr>
          <p:spPr>
            <a:xfrm>
              <a:off x="10289198" y="5274052"/>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3" name="Ovaal 48">
              <a:extLst>
                <a:ext uri="{FF2B5EF4-FFF2-40B4-BE49-F238E27FC236}">
                  <a16:creationId xmlns:a16="http://schemas.microsoft.com/office/drawing/2014/main" id="{631F57EB-33EC-CFC2-3DFE-738DE171AFDE}"/>
                </a:ext>
              </a:extLst>
            </p:cNvPr>
            <p:cNvSpPr/>
            <p:nvPr/>
          </p:nvSpPr>
          <p:spPr>
            <a:xfrm>
              <a:off x="10546138" y="3191734"/>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5" name="Picture 4">
            <a:extLst>
              <a:ext uri="{FF2B5EF4-FFF2-40B4-BE49-F238E27FC236}">
                <a16:creationId xmlns:a16="http://schemas.microsoft.com/office/drawing/2014/main" id="{E2E59E34-C40F-E308-A814-2069DE98E77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371900" y="863249"/>
            <a:ext cx="2008925" cy="546033"/>
          </a:xfrm>
          <a:prstGeom prst="rect">
            <a:avLst/>
          </a:prstGeom>
        </p:spPr>
      </p:pic>
    </p:spTree>
    <p:extLst>
      <p:ext uri="{BB962C8B-B14F-4D97-AF65-F5344CB8AC3E}">
        <p14:creationId xmlns:p14="http://schemas.microsoft.com/office/powerpoint/2010/main" val="350574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 Black">
    <p:bg>
      <p:bgPr>
        <a:solidFill>
          <a:schemeClr val="tx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138C2BC-560C-9C52-8871-CABFE7EA639A}"/>
              </a:ext>
            </a:extLst>
          </p:cNvPr>
          <p:cNvGraphicFramePr>
            <a:graphicFrameLocks noChangeAspect="1"/>
          </p:cNvGraphicFramePr>
          <p:nvPr userDrawn="1">
            <p:custDataLst>
              <p:tags r:id="rId1"/>
            </p:custDataLst>
            <p:extLst>
              <p:ext uri="{D42A27DB-BD31-4B8C-83A1-F6EECF244321}">
                <p14:modId xmlns:p14="http://schemas.microsoft.com/office/powerpoint/2010/main" val="14963259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9138C2BC-560C-9C52-8871-CABFE7EA639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Title 1">
            <a:extLst>
              <a:ext uri="{FF2B5EF4-FFF2-40B4-BE49-F238E27FC236}">
                <a16:creationId xmlns:a16="http://schemas.microsoft.com/office/drawing/2014/main" id="{981C29C5-A92F-67B7-4019-6AFE09E30433}"/>
              </a:ext>
            </a:extLst>
          </p:cNvPr>
          <p:cNvSpPr>
            <a:spLocks noGrp="1"/>
          </p:cNvSpPr>
          <p:nvPr>
            <p:ph type="ctrTitle" hasCustomPrompt="1"/>
          </p:nvPr>
        </p:nvSpPr>
        <p:spPr>
          <a:xfrm>
            <a:off x="371475" y="2466022"/>
            <a:ext cx="5724525" cy="1477328"/>
          </a:xfrm>
          <a:prstGeom prst="rect">
            <a:avLst/>
          </a:prstGeom>
        </p:spPr>
        <p:txBody>
          <a:bodyPr vert="horz" lIns="0" anchor="t" anchorCtr="0"/>
          <a:lstStyle>
            <a:lvl1pPr algn="l">
              <a:lnSpc>
                <a:spcPct val="100000"/>
              </a:lnSpc>
              <a:defRPr sz="4400" b="1">
                <a:solidFill>
                  <a:schemeClr val="bg1"/>
                </a:solidFill>
              </a:defRPr>
            </a:lvl1pPr>
          </a:lstStyle>
          <a:p>
            <a:r>
              <a:rPr lang="en-US"/>
              <a:t>Presentation title with max 2 lines</a:t>
            </a:r>
            <a:endParaRPr lang="en-GB"/>
          </a:p>
        </p:txBody>
      </p:sp>
      <p:sp>
        <p:nvSpPr>
          <p:cNvPr id="29" name="Subtitle 2">
            <a:extLst>
              <a:ext uri="{FF2B5EF4-FFF2-40B4-BE49-F238E27FC236}">
                <a16:creationId xmlns:a16="http://schemas.microsoft.com/office/drawing/2014/main" id="{108F6703-34BE-610F-708F-8B7EE801C233}"/>
              </a:ext>
            </a:extLst>
          </p:cNvPr>
          <p:cNvSpPr>
            <a:spLocks noGrp="1"/>
          </p:cNvSpPr>
          <p:nvPr>
            <p:ph type="subTitle" idx="1" hasCustomPrompt="1"/>
          </p:nvPr>
        </p:nvSpPr>
        <p:spPr>
          <a:xfrm>
            <a:off x="371475" y="4085915"/>
            <a:ext cx="5724526" cy="369332"/>
          </a:xfrm>
          <a:prstGeom prst="rect">
            <a:avLst/>
          </a:prstGeom>
        </p:spPr>
        <p:txBody>
          <a:bodyPr wrap="square" lIns="0" anchor="b" anchorCtr="0">
            <a:spAutoFit/>
          </a:bodyPr>
          <a:lstStyle>
            <a:lvl1pPr marL="0" indent="0" algn="l">
              <a:lnSpc>
                <a:spcPct val="100000"/>
              </a:lnSpc>
              <a:buNone/>
              <a:defRPr sz="1800" b="0">
                <a:solidFill>
                  <a:schemeClr val="bg1"/>
                </a:solidFill>
                <a:latin typeface="Verdana (Heading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endParaRPr lang="en-GB"/>
          </a:p>
        </p:txBody>
      </p:sp>
      <p:grpSp>
        <p:nvGrpSpPr>
          <p:cNvPr id="73" name="Group 72">
            <a:extLst>
              <a:ext uri="{FF2B5EF4-FFF2-40B4-BE49-F238E27FC236}">
                <a16:creationId xmlns:a16="http://schemas.microsoft.com/office/drawing/2014/main" id="{A902C6BD-0D2A-E260-530E-0A41A5FCC9CB}"/>
              </a:ext>
            </a:extLst>
          </p:cNvPr>
          <p:cNvGrpSpPr/>
          <p:nvPr userDrawn="1"/>
        </p:nvGrpSpPr>
        <p:grpSpPr>
          <a:xfrm>
            <a:off x="6714726" y="1"/>
            <a:ext cx="5477276" cy="5608920"/>
            <a:chOff x="6714726" y="1"/>
            <a:chExt cx="5477276" cy="5608920"/>
          </a:xfrm>
        </p:grpSpPr>
        <p:sp>
          <p:nvSpPr>
            <p:cNvPr id="3" name="Ovaal 18">
              <a:extLst>
                <a:ext uri="{FF2B5EF4-FFF2-40B4-BE49-F238E27FC236}">
                  <a16:creationId xmlns:a16="http://schemas.microsoft.com/office/drawing/2014/main" id="{9E504247-98BC-6E41-6841-A6CA389A700A}"/>
                </a:ext>
              </a:extLst>
            </p:cNvPr>
            <p:cNvSpPr/>
            <p:nvPr/>
          </p:nvSpPr>
          <p:spPr>
            <a:xfrm>
              <a:off x="9466321" y="235108"/>
              <a:ext cx="954816" cy="954816"/>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8" name="Freeform: Shape 67">
              <a:extLst>
                <a:ext uri="{FF2B5EF4-FFF2-40B4-BE49-F238E27FC236}">
                  <a16:creationId xmlns:a16="http://schemas.microsoft.com/office/drawing/2014/main" id="{1C3EF3B2-3BE0-A1D6-0440-EE25E1B36AEA}"/>
                </a:ext>
              </a:extLst>
            </p:cNvPr>
            <p:cNvSpPr/>
            <p:nvPr/>
          </p:nvSpPr>
          <p:spPr>
            <a:xfrm>
              <a:off x="11325350" y="552503"/>
              <a:ext cx="866650" cy="954816"/>
            </a:xfrm>
            <a:custGeom>
              <a:avLst/>
              <a:gdLst>
                <a:gd name="connsiteX0" fmla="*/ 477408 w 866650"/>
                <a:gd name="connsiteY0" fmla="*/ 0 h 954816"/>
                <a:gd name="connsiteX1" fmla="*/ 814986 w 866650"/>
                <a:gd name="connsiteY1" fmla="*/ 139830 h 954816"/>
                <a:gd name="connsiteX2" fmla="*/ 866650 w 866650"/>
                <a:gd name="connsiteY2" fmla="*/ 202447 h 954816"/>
                <a:gd name="connsiteX3" fmla="*/ 866650 w 866650"/>
                <a:gd name="connsiteY3" fmla="*/ 752370 h 954816"/>
                <a:gd name="connsiteX4" fmla="*/ 814986 w 866650"/>
                <a:gd name="connsiteY4" fmla="*/ 814986 h 954816"/>
                <a:gd name="connsiteX5" fmla="*/ 477408 w 866650"/>
                <a:gd name="connsiteY5" fmla="*/ 954816 h 954816"/>
                <a:gd name="connsiteX6" fmla="*/ 0 w 866650"/>
                <a:gd name="connsiteY6" fmla="*/ 477408 h 954816"/>
                <a:gd name="connsiteX7" fmla="*/ 477408 w 866650"/>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6650" h="954816">
                  <a:moveTo>
                    <a:pt x="477408" y="0"/>
                  </a:moveTo>
                  <a:cubicBezTo>
                    <a:pt x="609241" y="0"/>
                    <a:pt x="728593" y="53436"/>
                    <a:pt x="814986" y="139830"/>
                  </a:cubicBezTo>
                  <a:lnTo>
                    <a:pt x="866650" y="202447"/>
                  </a:lnTo>
                  <a:lnTo>
                    <a:pt x="866650" y="752370"/>
                  </a:lnTo>
                  <a:lnTo>
                    <a:pt x="814986" y="814986"/>
                  </a:lnTo>
                  <a:cubicBezTo>
                    <a:pt x="728593" y="901380"/>
                    <a:pt x="609241" y="954816"/>
                    <a:pt x="477408" y="954816"/>
                  </a:cubicBezTo>
                  <a:cubicBezTo>
                    <a:pt x="213743" y="954816"/>
                    <a:pt x="0" y="741073"/>
                    <a:pt x="0" y="477408"/>
                  </a:cubicBezTo>
                  <a:cubicBezTo>
                    <a:pt x="0" y="213743"/>
                    <a:pt x="213743" y="0"/>
                    <a:pt x="477408" y="0"/>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7" name="Ovaal 20">
              <a:extLst>
                <a:ext uri="{FF2B5EF4-FFF2-40B4-BE49-F238E27FC236}">
                  <a16:creationId xmlns:a16="http://schemas.microsoft.com/office/drawing/2014/main" id="{22EA73D2-FD44-B793-065C-DC3D758B73B0}"/>
                </a:ext>
              </a:extLst>
            </p:cNvPr>
            <p:cNvSpPr/>
            <p:nvPr/>
          </p:nvSpPr>
          <p:spPr>
            <a:xfrm>
              <a:off x="9088470" y="1595372"/>
              <a:ext cx="954816" cy="954816"/>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vaal 21">
              <a:extLst>
                <a:ext uri="{FF2B5EF4-FFF2-40B4-BE49-F238E27FC236}">
                  <a16:creationId xmlns:a16="http://schemas.microsoft.com/office/drawing/2014/main" id="{6A34AD41-38D9-8E71-6364-EBCF2237AC62}"/>
                </a:ext>
              </a:extLst>
            </p:cNvPr>
            <p:cNvSpPr/>
            <p:nvPr/>
          </p:nvSpPr>
          <p:spPr>
            <a:xfrm>
              <a:off x="11098639" y="1761626"/>
              <a:ext cx="954816" cy="954816"/>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2" name="Freeform: Shape 71">
              <a:extLst>
                <a:ext uri="{FF2B5EF4-FFF2-40B4-BE49-F238E27FC236}">
                  <a16:creationId xmlns:a16="http://schemas.microsoft.com/office/drawing/2014/main" id="{A8626BBC-9643-A33D-C15B-447AF3605144}"/>
                </a:ext>
              </a:extLst>
            </p:cNvPr>
            <p:cNvSpPr/>
            <p:nvPr/>
          </p:nvSpPr>
          <p:spPr>
            <a:xfrm>
              <a:off x="11378250" y="2917850"/>
              <a:ext cx="813751" cy="954816"/>
            </a:xfrm>
            <a:custGeom>
              <a:avLst/>
              <a:gdLst>
                <a:gd name="connsiteX0" fmla="*/ 477408 w 813751"/>
                <a:gd name="connsiteY0" fmla="*/ 0 h 954816"/>
                <a:gd name="connsiteX1" fmla="*/ 744331 w 813751"/>
                <a:gd name="connsiteY1" fmla="*/ 81534 h 954816"/>
                <a:gd name="connsiteX2" fmla="*/ 813751 w 813751"/>
                <a:gd name="connsiteY2" fmla="*/ 138810 h 954816"/>
                <a:gd name="connsiteX3" fmla="*/ 813751 w 813751"/>
                <a:gd name="connsiteY3" fmla="*/ 816006 h 954816"/>
                <a:gd name="connsiteX4" fmla="*/ 744331 w 813751"/>
                <a:gd name="connsiteY4" fmla="*/ 873282 h 954816"/>
                <a:gd name="connsiteX5" fmla="*/ 477408 w 813751"/>
                <a:gd name="connsiteY5" fmla="*/ 954816 h 954816"/>
                <a:gd name="connsiteX6" fmla="*/ 0 w 813751"/>
                <a:gd name="connsiteY6" fmla="*/ 477408 h 954816"/>
                <a:gd name="connsiteX7" fmla="*/ 477408 w 813751"/>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3751" h="954816">
                  <a:moveTo>
                    <a:pt x="477408" y="0"/>
                  </a:moveTo>
                  <a:cubicBezTo>
                    <a:pt x="576282" y="0"/>
                    <a:pt x="668136" y="30058"/>
                    <a:pt x="744331" y="81534"/>
                  </a:cubicBezTo>
                  <a:lnTo>
                    <a:pt x="813751" y="138810"/>
                  </a:lnTo>
                  <a:lnTo>
                    <a:pt x="813751" y="816006"/>
                  </a:lnTo>
                  <a:lnTo>
                    <a:pt x="744331" y="873282"/>
                  </a:lnTo>
                  <a:cubicBezTo>
                    <a:pt x="668136" y="924759"/>
                    <a:pt x="576282" y="954816"/>
                    <a:pt x="477408" y="954816"/>
                  </a:cubicBezTo>
                  <a:cubicBezTo>
                    <a:pt x="213743" y="954816"/>
                    <a:pt x="0" y="741073"/>
                    <a:pt x="0" y="477408"/>
                  </a:cubicBezTo>
                  <a:cubicBezTo>
                    <a:pt x="0" y="213743"/>
                    <a:pt x="213743" y="0"/>
                    <a:pt x="477408" y="0"/>
                  </a:cubicBezTo>
                  <a:close/>
                </a:path>
              </a:pathLst>
            </a:cu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0" name="Ovaal 23">
              <a:extLst>
                <a:ext uri="{FF2B5EF4-FFF2-40B4-BE49-F238E27FC236}">
                  <a16:creationId xmlns:a16="http://schemas.microsoft.com/office/drawing/2014/main" id="{6F180D8C-1851-E59A-D256-041937D3A908}"/>
                </a:ext>
              </a:extLst>
            </p:cNvPr>
            <p:cNvSpPr/>
            <p:nvPr/>
          </p:nvSpPr>
          <p:spPr>
            <a:xfrm>
              <a:off x="8317654" y="2419087"/>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vaal 24">
              <a:extLst>
                <a:ext uri="{FF2B5EF4-FFF2-40B4-BE49-F238E27FC236}">
                  <a16:creationId xmlns:a16="http://schemas.microsoft.com/office/drawing/2014/main" id="{6DD4F71B-12BF-B142-2069-9217614D5C54}"/>
                </a:ext>
              </a:extLst>
            </p:cNvPr>
            <p:cNvSpPr/>
            <p:nvPr/>
          </p:nvSpPr>
          <p:spPr>
            <a:xfrm>
              <a:off x="9466322" y="3507299"/>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Ovaal 25">
              <a:extLst>
                <a:ext uri="{FF2B5EF4-FFF2-40B4-BE49-F238E27FC236}">
                  <a16:creationId xmlns:a16="http://schemas.microsoft.com/office/drawing/2014/main" id="{0D0B87D4-81EA-A548-4743-496225185AF8}"/>
                </a:ext>
              </a:extLst>
            </p:cNvPr>
            <p:cNvSpPr/>
            <p:nvPr/>
          </p:nvSpPr>
          <p:spPr>
            <a:xfrm>
              <a:off x="7909575" y="4429256"/>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26">
              <a:extLst>
                <a:ext uri="{FF2B5EF4-FFF2-40B4-BE49-F238E27FC236}">
                  <a16:creationId xmlns:a16="http://schemas.microsoft.com/office/drawing/2014/main" id="{8EC084AA-F080-A0EF-40B9-40594CBAA5DB}"/>
                </a:ext>
              </a:extLst>
            </p:cNvPr>
            <p:cNvSpPr/>
            <p:nvPr/>
          </p:nvSpPr>
          <p:spPr>
            <a:xfrm>
              <a:off x="6714726" y="4997862"/>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27">
              <a:extLst>
                <a:ext uri="{FF2B5EF4-FFF2-40B4-BE49-F238E27FC236}">
                  <a16:creationId xmlns:a16="http://schemas.microsoft.com/office/drawing/2014/main" id="{5D06F151-0A23-A1C2-71F5-5D0AB79CCAA5}"/>
                </a:ext>
              </a:extLst>
            </p:cNvPr>
            <p:cNvSpPr/>
            <p:nvPr/>
          </p:nvSpPr>
          <p:spPr>
            <a:xfrm>
              <a:off x="10002032" y="2587172"/>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28">
              <a:extLst>
                <a:ext uri="{FF2B5EF4-FFF2-40B4-BE49-F238E27FC236}">
                  <a16:creationId xmlns:a16="http://schemas.microsoft.com/office/drawing/2014/main" id="{48B819F1-497E-9970-4CEC-BC5BB509B28F}"/>
                </a:ext>
              </a:extLst>
            </p:cNvPr>
            <p:cNvSpPr/>
            <p:nvPr/>
          </p:nvSpPr>
          <p:spPr>
            <a:xfrm>
              <a:off x="8052319" y="3478901"/>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30">
              <a:extLst>
                <a:ext uri="{FF2B5EF4-FFF2-40B4-BE49-F238E27FC236}">
                  <a16:creationId xmlns:a16="http://schemas.microsoft.com/office/drawing/2014/main" id="{D456F61C-E73C-3A58-E908-2B60E8172FB3}"/>
                </a:ext>
              </a:extLst>
            </p:cNvPr>
            <p:cNvSpPr/>
            <p:nvPr/>
          </p:nvSpPr>
          <p:spPr>
            <a:xfrm>
              <a:off x="8694666" y="810860"/>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Ovaal 31">
              <a:extLst>
                <a:ext uri="{FF2B5EF4-FFF2-40B4-BE49-F238E27FC236}">
                  <a16:creationId xmlns:a16="http://schemas.microsoft.com/office/drawing/2014/main" id="{42866147-7855-30F8-F806-9388F444CD8B}"/>
                </a:ext>
              </a:extLst>
            </p:cNvPr>
            <p:cNvSpPr/>
            <p:nvPr/>
          </p:nvSpPr>
          <p:spPr>
            <a:xfrm>
              <a:off x="8256358" y="1559005"/>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32">
              <a:extLst>
                <a:ext uri="{FF2B5EF4-FFF2-40B4-BE49-F238E27FC236}">
                  <a16:creationId xmlns:a16="http://schemas.microsoft.com/office/drawing/2014/main" id="{A94A58A1-85C5-EF6B-71FA-87830D7C2EB5}"/>
                </a:ext>
              </a:extLst>
            </p:cNvPr>
            <p:cNvSpPr/>
            <p:nvPr/>
          </p:nvSpPr>
          <p:spPr>
            <a:xfrm>
              <a:off x="10636821" y="289425"/>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Ovaal 33">
              <a:extLst>
                <a:ext uri="{FF2B5EF4-FFF2-40B4-BE49-F238E27FC236}">
                  <a16:creationId xmlns:a16="http://schemas.microsoft.com/office/drawing/2014/main" id="{7D51209F-03C9-BE69-C380-48E5D408E94C}"/>
                </a:ext>
              </a:extLst>
            </p:cNvPr>
            <p:cNvSpPr/>
            <p:nvPr/>
          </p:nvSpPr>
          <p:spPr>
            <a:xfrm>
              <a:off x="10931545" y="3886569"/>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Ovaal 34">
              <a:extLst>
                <a:ext uri="{FF2B5EF4-FFF2-40B4-BE49-F238E27FC236}">
                  <a16:creationId xmlns:a16="http://schemas.microsoft.com/office/drawing/2014/main" id="{6E7C213C-BD3C-A4E4-895F-46CF6412B920}"/>
                </a:ext>
              </a:extLst>
            </p:cNvPr>
            <p:cNvSpPr/>
            <p:nvPr/>
          </p:nvSpPr>
          <p:spPr>
            <a:xfrm>
              <a:off x="10636821" y="1267220"/>
              <a:ext cx="577804" cy="577804"/>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0" name="Freeform: Shape 69">
              <a:extLst>
                <a:ext uri="{FF2B5EF4-FFF2-40B4-BE49-F238E27FC236}">
                  <a16:creationId xmlns:a16="http://schemas.microsoft.com/office/drawing/2014/main" id="{7189967C-5EB1-8BCA-21A7-E118BE2C6194}"/>
                </a:ext>
              </a:extLst>
            </p:cNvPr>
            <p:cNvSpPr/>
            <p:nvPr/>
          </p:nvSpPr>
          <p:spPr>
            <a:xfrm>
              <a:off x="11301839" y="1"/>
              <a:ext cx="577804" cy="333619"/>
            </a:xfrm>
            <a:custGeom>
              <a:avLst/>
              <a:gdLst>
                <a:gd name="connsiteX0" fmla="*/ 9028 w 577804"/>
                <a:gd name="connsiteY0" fmla="*/ 0 h 333619"/>
                <a:gd name="connsiteX1" fmla="*/ 568776 w 577804"/>
                <a:gd name="connsiteY1" fmla="*/ 0 h 333619"/>
                <a:gd name="connsiteX2" fmla="*/ 577804 w 577804"/>
                <a:gd name="connsiteY2" fmla="*/ 44717 h 333619"/>
                <a:gd name="connsiteX3" fmla="*/ 288902 w 577804"/>
                <a:gd name="connsiteY3" fmla="*/ 333619 h 333619"/>
                <a:gd name="connsiteX4" fmla="*/ 0 w 577804"/>
                <a:gd name="connsiteY4" fmla="*/ 44717 h 33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04" h="333619">
                  <a:moveTo>
                    <a:pt x="9028" y="0"/>
                  </a:moveTo>
                  <a:lnTo>
                    <a:pt x="568776" y="0"/>
                  </a:lnTo>
                  <a:lnTo>
                    <a:pt x="577804" y="44717"/>
                  </a:lnTo>
                  <a:cubicBezTo>
                    <a:pt x="577804" y="204273"/>
                    <a:pt x="448458" y="333619"/>
                    <a:pt x="288902" y="333619"/>
                  </a:cubicBezTo>
                  <a:cubicBezTo>
                    <a:pt x="129346" y="333619"/>
                    <a:pt x="0" y="204273"/>
                    <a:pt x="0" y="44717"/>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6" name="Freeform: Shape 65">
              <a:extLst>
                <a:ext uri="{FF2B5EF4-FFF2-40B4-BE49-F238E27FC236}">
                  <a16:creationId xmlns:a16="http://schemas.microsoft.com/office/drawing/2014/main" id="{4F8E91D1-31A7-628E-EB13-DB379CD98964}"/>
                </a:ext>
              </a:extLst>
            </p:cNvPr>
            <p:cNvSpPr/>
            <p:nvPr/>
          </p:nvSpPr>
          <p:spPr>
            <a:xfrm>
              <a:off x="12095327" y="1593090"/>
              <a:ext cx="96675" cy="424828"/>
            </a:xfrm>
            <a:custGeom>
              <a:avLst/>
              <a:gdLst>
                <a:gd name="connsiteX0" fmla="*/ 96675 w 96675"/>
                <a:gd name="connsiteY0" fmla="*/ 0 h 424828"/>
                <a:gd name="connsiteX1" fmla="*/ 96675 w 96675"/>
                <a:gd name="connsiteY1" fmla="*/ 424828 h 424828"/>
                <a:gd name="connsiteX2" fmla="*/ 84618 w 96675"/>
                <a:gd name="connsiteY2" fmla="*/ 416699 h 424828"/>
                <a:gd name="connsiteX3" fmla="*/ 0 w 96675"/>
                <a:gd name="connsiteY3" fmla="*/ 212414 h 424828"/>
                <a:gd name="connsiteX4" fmla="*/ 84618 w 96675"/>
                <a:gd name="connsiteY4" fmla="*/ 8130 h 424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675" h="424828">
                  <a:moveTo>
                    <a:pt x="96675" y="0"/>
                  </a:moveTo>
                  <a:lnTo>
                    <a:pt x="96675" y="424828"/>
                  </a:lnTo>
                  <a:lnTo>
                    <a:pt x="84618" y="416699"/>
                  </a:lnTo>
                  <a:cubicBezTo>
                    <a:pt x="32337" y="364418"/>
                    <a:pt x="0" y="292192"/>
                    <a:pt x="0" y="212414"/>
                  </a:cubicBezTo>
                  <a:cubicBezTo>
                    <a:pt x="0" y="132636"/>
                    <a:pt x="32337" y="60411"/>
                    <a:pt x="84618" y="8130"/>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6" name="Ovaal 38">
              <a:extLst>
                <a:ext uri="{FF2B5EF4-FFF2-40B4-BE49-F238E27FC236}">
                  <a16:creationId xmlns:a16="http://schemas.microsoft.com/office/drawing/2014/main" id="{25E37902-1E04-C36C-2E88-BED1AB37661F}"/>
                </a:ext>
              </a:extLst>
            </p:cNvPr>
            <p:cNvSpPr/>
            <p:nvPr/>
          </p:nvSpPr>
          <p:spPr>
            <a:xfrm>
              <a:off x="10087754" y="1339717"/>
              <a:ext cx="334869" cy="334869"/>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Ovaal 39">
              <a:extLst>
                <a:ext uri="{FF2B5EF4-FFF2-40B4-BE49-F238E27FC236}">
                  <a16:creationId xmlns:a16="http://schemas.microsoft.com/office/drawing/2014/main" id="{B874C371-FB8D-899E-205C-EADF9B997AB3}"/>
                </a:ext>
              </a:extLst>
            </p:cNvPr>
            <p:cNvSpPr/>
            <p:nvPr/>
          </p:nvSpPr>
          <p:spPr>
            <a:xfrm>
              <a:off x="8052114" y="289425"/>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Ovaal 40">
              <a:extLst>
                <a:ext uri="{FF2B5EF4-FFF2-40B4-BE49-F238E27FC236}">
                  <a16:creationId xmlns:a16="http://schemas.microsoft.com/office/drawing/2014/main" id="{D5E66497-905E-F051-31B2-E5B1235286D1}"/>
                </a:ext>
              </a:extLst>
            </p:cNvPr>
            <p:cNvSpPr/>
            <p:nvPr/>
          </p:nvSpPr>
          <p:spPr>
            <a:xfrm>
              <a:off x="10288993" y="1959527"/>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7" name="Ovaal 42">
              <a:extLst>
                <a:ext uri="{FF2B5EF4-FFF2-40B4-BE49-F238E27FC236}">
                  <a16:creationId xmlns:a16="http://schemas.microsoft.com/office/drawing/2014/main" id="{8861798F-4246-7EC7-E2B5-7493049603F4}"/>
                </a:ext>
              </a:extLst>
            </p:cNvPr>
            <p:cNvSpPr/>
            <p:nvPr/>
          </p:nvSpPr>
          <p:spPr>
            <a:xfrm>
              <a:off x="10719744" y="2465848"/>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8" name="Ovaal 43">
              <a:extLst>
                <a:ext uri="{FF2B5EF4-FFF2-40B4-BE49-F238E27FC236}">
                  <a16:creationId xmlns:a16="http://schemas.microsoft.com/office/drawing/2014/main" id="{9976C5D9-8B02-F9D7-6930-B5740C319D11}"/>
                </a:ext>
              </a:extLst>
            </p:cNvPr>
            <p:cNvSpPr/>
            <p:nvPr/>
          </p:nvSpPr>
          <p:spPr>
            <a:xfrm>
              <a:off x="10364564" y="4430674"/>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9" name="Ovaal 44">
              <a:extLst>
                <a:ext uri="{FF2B5EF4-FFF2-40B4-BE49-F238E27FC236}">
                  <a16:creationId xmlns:a16="http://schemas.microsoft.com/office/drawing/2014/main" id="{340FE139-5F06-D5BB-9BBC-F0DB05F88FCE}"/>
                </a:ext>
              </a:extLst>
            </p:cNvPr>
            <p:cNvSpPr/>
            <p:nvPr/>
          </p:nvSpPr>
          <p:spPr>
            <a:xfrm>
              <a:off x="9450369" y="2938931"/>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0" name="Ovaal 45">
              <a:extLst>
                <a:ext uri="{FF2B5EF4-FFF2-40B4-BE49-F238E27FC236}">
                  <a16:creationId xmlns:a16="http://schemas.microsoft.com/office/drawing/2014/main" id="{6091B9A6-5862-725E-0CDD-2DF73E07FD8D}"/>
                </a:ext>
              </a:extLst>
            </p:cNvPr>
            <p:cNvSpPr/>
            <p:nvPr/>
          </p:nvSpPr>
          <p:spPr>
            <a:xfrm>
              <a:off x="8913820" y="3551050"/>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2" name="Ovaal 47">
              <a:extLst>
                <a:ext uri="{FF2B5EF4-FFF2-40B4-BE49-F238E27FC236}">
                  <a16:creationId xmlns:a16="http://schemas.microsoft.com/office/drawing/2014/main" id="{ACDA7F40-295B-3C70-2D1F-25EE283CBEAB}"/>
                </a:ext>
              </a:extLst>
            </p:cNvPr>
            <p:cNvSpPr/>
            <p:nvPr/>
          </p:nvSpPr>
          <p:spPr>
            <a:xfrm>
              <a:off x="10289198" y="5274052"/>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3" name="Ovaal 48">
              <a:extLst>
                <a:ext uri="{FF2B5EF4-FFF2-40B4-BE49-F238E27FC236}">
                  <a16:creationId xmlns:a16="http://schemas.microsoft.com/office/drawing/2014/main" id="{631F57EB-33EC-CFC2-3DFE-738DE171AFDE}"/>
                </a:ext>
              </a:extLst>
            </p:cNvPr>
            <p:cNvSpPr/>
            <p:nvPr/>
          </p:nvSpPr>
          <p:spPr>
            <a:xfrm>
              <a:off x="10546138" y="3191734"/>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 name="Text Placeholder 2">
            <a:extLst>
              <a:ext uri="{FF2B5EF4-FFF2-40B4-BE49-F238E27FC236}">
                <a16:creationId xmlns:a16="http://schemas.microsoft.com/office/drawing/2014/main" id="{9AFB5858-DD01-3A2A-B85C-76607DA5B4C4}"/>
              </a:ext>
            </a:extLst>
          </p:cNvPr>
          <p:cNvSpPr>
            <a:spLocks noGrp="1"/>
          </p:cNvSpPr>
          <p:nvPr>
            <p:ph type="body" idx="10" hasCustomPrompt="1"/>
          </p:nvPr>
        </p:nvSpPr>
        <p:spPr>
          <a:xfrm>
            <a:off x="371475" y="4597812"/>
            <a:ext cx="3600000" cy="576696"/>
          </a:xfrm>
          <a:prstGeom prst="rect">
            <a:avLst/>
          </a:prstGeom>
        </p:spPr>
        <p:txBody>
          <a:bodyPr lIns="0" anchor="t" anchorCtr="0">
            <a:spAutoFit/>
          </a:bodyPr>
          <a:lstStyle>
            <a:lvl1pPr marL="0" indent="0">
              <a:lnSpc>
                <a:spcPct val="140000"/>
              </a:lnSpc>
              <a:spcBef>
                <a:spcPts val="0"/>
              </a:spcBef>
              <a:buNone/>
              <a:defRPr sz="1200" b="0">
                <a:solidFill>
                  <a:schemeClr val="bg1"/>
                </a:solidFill>
                <a:latin typeface="Verdana (Heading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Author, Location</a:t>
            </a:r>
          </a:p>
          <a:p>
            <a:pPr lvl="0"/>
            <a:r>
              <a:rPr lang="en-US"/>
              <a:t>Date</a:t>
            </a:r>
          </a:p>
        </p:txBody>
      </p:sp>
      <p:pic>
        <p:nvPicPr>
          <p:cNvPr id="17" name="Picture 16">
            <a:extLst>
              <a:ext uri="{FF2B5EF4-FFF2-40B4-BE49-F238E27FC236}">
                <a16:creationId xmlns:a16="http://schemas.microsoft.com/office/drawing/2014/main" id="{311A7726-C28E-F9E3-A0CA-BAD656FB3756}"/>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371899" y="862846"/>
            <a:ext cx="2008925" cy="546033"/>
          </a:xfrm>
          <a:prstGeom prst="rect">
            <a:avLst/>
          </a:prstGeom>
        </p:spPr>
      </p:pic>
    </p:spTree>
    <p:extLst>
      <p:ext uri="{BB962C8B-B14F-4D97-AF65-F5344CB8AC3E}">
        <p14:creationId xmlns:p14="http://schemas.microsoft.com/office/powerpoint/2010/main" val="2309726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Imag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138C2BC-560C-9C52-8871-CABFE7EA639A}"/>
              </a:ext>
            </a:extLst>
          </p:cNvPr>
          <p:cNvGraphicFramePr>
            <a:graphicFrameLocks noChangeAspect="1"/>
          </p:cNvGraphicFramePr>
          <p:nvPr userDrawn="1">
            <p:custDataLst>
              <p:tags r:id="rId1"/>
            </p:custDataLst>
            <p:extLst>
              <p:ext uri="{D42A27DB-BD31-4B8C-83A1-F6EECF244321}">
                <p14:modId xmlns:p14="http://schemas.microsoft.com/office/powerpoint/2010/main" val="14561521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9138C2BC-560C-9C52-8871-CABFE7EA639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icture Placeholder 10">
            <a:extLst>
              <a:ext uri="{FF2B5EF4-FFF2-40B4-BE49-F238E27FC236}">
                <a16:creationId xmlns:a16="http://schemas.microsoft.com/office/drawing/2014/main" id="{0F7960F2-964B-296E-9675-C439AC555F8B}"/>
              </a:ext>
            </a:extLst>
          </p:cNvPr>
          <p:cNvSpPr>
            <a:spLocks noGrp="1"/>
          </p:cNvSpPr>
          <p:nvPr>
            <p:ph type="pic" sz="quarter" idx="15" hasCustomPrompt="1"/>
          </p:nvPr>
        </p:nvSpPr>
        <p:spPr>
          <a:xfrm>
            <a:off x="0" y="0"/>
            <a:ext cx="12192000" cy="6858000"/>
          </a:xfrm>
          <a:prstGeom prst="rect">
            <a:avLst/>
          </a:prstGeom>
          <a:solidFill>
            <a:schemeClr val="bg2">
              <a:lumMod val="95000"/>
            </a:schemeClr>
          </a:solidFill>
        </p:spPr>
        <p:txBody>
          <a:bodyPr wrap="square" rIns="2412000" bIns="0" anchor="ctr" anchorCtr="0">
            <a:noAutofit/>
          </a:bodyPr>
          <a:lstStyle>
            <a:lvl1pPr marL="0" indent="0" algn="r">
              <a:buFont typeface="Arial" panose="020B0604020202020204" pitchFamily="34" charset="0"/>
              <a:buNone/>
              <a:defRPr sz="1200" b="0">
                <a:solidFill>
                  <a:schemeClr val="tx1"/>
                </a:solidFill>
                <a:sym typeface="Wingdings 3" panose="05040102010807070707" pitchFamily="18" charset="2"/>
              </a:defRPr>
            </a:lvl1pPr>
          </a:lstStyle>
          <a:p>
            <a:r>
              <a:rPr lang="nl-NL" dirty="0"/>
              <a:t> CLICK ICON TO INSERT IMAGE</a:t>
            </a:r>
            <a:endParaRPr lang="en-GB" dirty="0"/>
          </a:p>
        </p:txBody>
      </p:sp>
      <p:sp>
        <p:nvSpPr>
          <p:cNvPr id="10" name="Text Placeholder 9">
            <a:extLst>
              <a:ext uri="{FF2B5EF4-FFF2-40B4-BE49-F238E27FC236}">
                <a16:creationId xmlns:a16="http://schemas.microsoft.com/office/drawing/2014/main" id="{C3902683-EC62-D936-974D-E1F498157A5A}"/>
              </a:ext>
            </a:extLst>
          </p:cNvPr>
          <p:cNvSpPr>
            <a:spLocks noGrp="1"/>
          </p:cNvSpPr>
          <p:nvPr>
            <p:ph type="body" idx="17" hasCustomPrompt="1"/>
          </p:nvPr>
        </p:nvSpPr>
        <p:spPr>
          <a:xfrm>
            <a:off x="0" y="2031524"/>
            <a:ext cx="6096000" cy="3480754"/>
          </a:xfrm>
          <a:custGeom>
            <a:avLst/>
            <a:gdLst>
              <a:gd name="connsiteX0" fmla="*/ 0 w 6591302"/>
              <a:gd name="connsiteY0" fmla="*/ 0 h 3480754"/>
              <a:gd name="connsiteX1" fmla="*/ 6144512 w 6591302"/>
              <a:gd name="connsiteY1" fmla="*/ 0 h 3480754"/>
              <a:gd name="connsiteX2" fmla="*/ 6591302 w 6591302"/>
              <a:gd name="connsiteY2" fmla="*/ 446790 h 3480754"/>
              <a:gd name="connsiteX3" fmla="*/ 6591302 w 6591302"/>
              <a:gd name="connsiteY3" fmla="*/ 3033964 h 3480754"/>
              <a:gd name="connsiteX4" fmla="*/ 6144512 w 6591302"/>
              <a:gd name="connsiteY4" fmla="*/ 3480754 h 3480754"/>
              <a:gd name="connsiteX5" fmla="*/ 0 w 6591302"/>
              <a:gd name="connsiteY5" fmla="*/ 3480754 h 3480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91302" h="3480754">
                <a:moveTo>
                  <a:pt x="0" y="0"/>
                </a:moveTo>
                <a:lnTo>
                  <a:pt x="6144512" y="0"/>
                </a:lnTo>
                <a:cubicBezTo>
                  <a:pt x="6391267" y="0"/>
                  <a:pt x="6591302" y="200035"/>
                  <a:pt x="6591302" y="446790"/>
                </a:cubicBezTo>
                <a:lnTo>
                  <a:pt x="6591302" y="3033964"/>
                </a:lnTo>
                <a:cubicBezTo>
                  <a:pt x="6591302" y="3280719"/>
                  <a:pt x="6391267" y="3480754"/>
                  <a:pt x="6144512" y="3480754"/>
                </a:cubicBezTo>
                <a:lnTo>
                  <a:pt x="0" y="3480754"/>
                </a:lnTo>
                <a:close/>
              </a:path>
            </a:pathLst>
          </a:custGeom>
          <a:solidFill>
            <a:schemeClr val="tx1">
              <a:alpha val="70000"/>
            </a:schemeClr>
          </a:solidFill>
        </p:spPr>
        <p:txBody>
          <a:bodyPr wrap="square" anchor="t" anchorCtr="0">
            <a:noAutofit/>
          </a:bodyPr>
          <a:lstStyle>
            <a:lvl1pPr marL="0" indent="0">
              <a:lnSpc>
                <a:spcPct val="140000"/>
              </a:lnSpc>
              <a:buNone/>
              <a:defRPr sz="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a:t>
            </a:r>
          </a:p>
        </p:txBody>
      </p:sp>
      <p:sp>
        <p:nvSpPr>
          <p:cNvPr id="14" name="Title 1">
            <a:extLst>
              <a:ext uri="{FF2B5EF4-FFF2-40B4-BE49-F238E27FC236}">
                <a16:creationId xmlns:a16="http://schemas.microsoft.com/office/drawing/2014/main" id="{981C29C5-A92F-67B7-4019-6AFE09E30433}"/>
              </a:ext>
            </a:extLst>
          </p:cNvPr>
          <p:cNvSpPr>
            <a:spLocks noGrp="1"/>
          </p:cNvSpPr>
          <p:nvPr>
            <p:ph type="ctrTitle" hasCustomPrompt="1"/>
          </p:nvPr>
        </p:nvSpPr>
        <p:spPr>
          <a:xfrm>
            <a:off x="371475" y="2466022"/>
            <a:ext cx="5724525" cy="1477328"/>
          </a:xfrm>
          <a:prstGeom prst="rect">
            <a:avLst/>
          </a:prstGeom>
        </p:spPr>
        <p:txBody>
          <a:bodyPr vert="horz" lIns="0" anchor="t" anchorCtr="0"/>
          <a:lstStyle>
            <a:lvl1pPr algn="l">
              <a:lnSpc>
                <a:spcPct val="100000"/>
              </a:lnSpc>
              <a:defRPr sz="4400" b="1">
                <a:solidFill>
                  <a:schemeClr val="bg1"/>
                </a:solidFill>
              </a:defRPr>
            </a:lvl1pPr>
          </a:lstStyle>
          <a:p>
            <a:r>
              <a:rPr lang="en-US"/>
              <a:t>Presentation title with max 2 lines</a:t>
            </a:r>
            <a:endParaRPr lang="en-GB"/>
          </a:p>
        </p:txBody>
      </p:sp>
      <p:sp>
        <p:nvSpPr>
          <p:cNvPr id="2" name="Text Placeholder 2">
            <a:extLst>
              <a:ext uri="{FF2B5EF4-FFF2-40B4-BE49-F238E27FC236}">
                <a16:creationId xmlns:a16="http://schemas.microsoft.com/office/drawing/2014/main" id="{9CDA3713-7162-D2B3-0F59-D0765D1BF077}"/>
              </a:ext>
            </a:extLst>
          </p:cNvPr>
          <p:cNvSpPr>
            <a:spLocks noGrp="1"/>
          </p:cNvSpPr>
          <p:nvPr>
            <p:ph type="body" idx="10" hasCustomPrompt="1"/>
          </p:nvPr>
        </p:nvSpPr>
        <p:spPr>
          <a:xfrm>
            <a:off x="371475" y="4597812"/>
            <a:ext cx="3600000" cy="576696"/>
          </a:xfrm>
          <a:prstGeom prst="rect">
            <a:avLst/>
          </a:prstGeom>
        </p:spPr>
        <p:txBody>
          <a:bodyPr lIns="0" anchor="t" anchorCtr="0">
            <a:spAutoFit/>
          </a:bodyPr>
          <a:lstStyle>
            <a:lvl1pPr marL="0" indent="0">
              <a:lnSpc>
                <a:spcPct val="140000"/>
              </a:lnSpc>
              <a:spcBef>
                <a:spcPts val="0"/>
              </a:spcBef>
              <a:buNone/>
              <a:defRPr sz="1200" b="0">
                <a:solidFill>
                  <a:schemeClr val="bg1"/>
                </a:solidFill>
                <a:latin typeface="Verdana (Heading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Author, Location</a:t>
            </a:r>
          </a:p>
          <a:p>
            <a:pPr lvl="0"/>
            <a:r>
              <a:rPr lang="en-US"/>
              <a:t>Date</a:t>
            </a:r>
          </a:p>
        </p:txBody>
      </p:sp>
      <p:sp>
        <p:nvSpPr>
          <p:cNvPr id="29" name="Subtitle 2">
            <a:extLst>
              <a:ext uri="{FF2B5EF4-FFF2-40B4-BE49-F238E27FC236}">
                <a16:creationId xmlns:a16="http://schemas.microsoft.com/office/drawing/2014/main" id="{108F6703-34BE-610F-708F-8B7EE801C233}"/>
              </a:ext>
            </a:extLst>
          </p:cNvPr>
          <p:cNvSpPr>
            <a:spLocks noGrp="1"/>
          </p:cNvSpPr>
          <p:nvPr>
            <p:ph type="subTitle" idx="1" hasCustomPrompt="1"/>
          </p:nvPr>
        </p:nvSpPr>
        <p:spPr>
          <a:xfrm>
            <a:off x="371475" y="4085915"/>
            <a:ext cx="5724526" cy="369332"/>
          </a:xfrm>
          <a:prstGeom prst="rect">
            <a:avLst/>
          </a:prstGeom>
        </p:spPr>
        <p:txBody>
          <a:bodyPr wrap="square" lIns="0" anchor="b" anchorCtr="0">
            <a:spAutoFit/>
          </a:bodyPr>
          <a:lstStyle>
            <a:lvl1pPr marL="0" indent="0" algn="l">
              <a:lnSpc>
                <a:spcPct val="100000"/>
              </a:lnSpc>
              <a:buNone/>
              <a:defRPr sz="1800" b="0">
                <a:solidFill>
                  <a:schemeClr val="bg1"/>
                </a:solidFill>
                <a:latin typeface="Verdana (Heading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endParaRPr lang="en-GB"/>
          </a:p>
        </p:txBody>
      </p:sp>
      <p:sp>
        <p:nvSpPr>
          <p:cNvPr id="7" name="Text Placeholder 2">
            <a:extLst>
              <a:ext uri="{FF2B5EF4-FFF2-40B4-BE49-F238E27FC236}">
                <a16:creationId xmlns:a16="http://schemas.microsoft.com/office/drawing/2014/main" id="{0CD8069F-C485-881F-6CE0-CDE559EA4CE2}"/>
              </a:ext>
            </a:extLst>
          </p:cNvPr>
          <p:cNvSpPr>
            <a:spLocks noGrp="1" noChangeAspect="1"/>
          </p:cNvSpPr>
          <p:nvPr>
            <p:ph type="body" idx="16" hasCustomPrompt="1"/>
          </p:nvPr>
        </p:nvSpPr>
        <p:spPr>
          <a:xfrm>
            <a:off x="371475" y="870045"/>
            <a:ext cx="2008800" cy="538945"/>
          </a:xfrm>
          <a:prstGeom prst="rect">
            <a:avLst/>
          </a:prstGeom>
          <a:blipFill>
            <a:blip r:embed="rId5"/>
            <a:stretch>
              <a:fillRect/>
            </a:stretch>
          </a:blipFill>
        </p:spPr>
        <p:txBody>
          <a:bodyPr anchor="t" anchorCtr="0">
            <a:noAutofit/>
          </a:bodyPr>
          <a:lstStyle>
            <a:lvl1pPr marL="0" indent="0">
              <a:lnSpc>
                <a:spcPct val="140000"/>
              </a:lnSpc>
              <a:buNone/>
              <a:defRPr sz="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a:t>
            </a:r>
          </a:p>
        </p:txBody>
      </p:sp>
    </p:spTree>
    <p:extLst>
      <p:ext uri="{BB962C8B-B14F-4D97-AF65-F5344CB8AC3E}">
        <p14:creationId xmlns:p14="http://schemas.microsoft.com/office/powerpoint/2010/main" val="438141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Plain">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E3451DE-CF49-B82A-5CBB-E3F36A5AFA8E}"/>
              </a:ext>
            </a:extLst>
          </p:cNvPr>
          <p:cNvGraphicFramePr>
            <a:graphicFrameLocks noChangeAspect="1"/>
          </p:cNvGraphicFramePr>
          <p:nvPr userDrawn="1">
            <p:custDataLst>
              <p:tags r:id="rId1"/>
            </p:custDataLst>
            <p:extLst>
              <p:ext uri="{D42A27DB-BD31-4B8C-83A1-F6EECF244321}">
                <p14:modId xmlns:p14="http://schemas.microsoft.com/office/powerpoint/2010/main" val="12724343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Object 5" hidden="1">
                        <a:extLst>
                          <a:ext uri="{FF2B5EF4-FFF2-40B4-BE49-F238E27FC236}">
                            <a16:creationId xmlns:a16="http://schemas.microsoft.com/office/drawing/2014/main" id="{2E3451DE-CF49-B82A-5CBB-E3F36A5AFA8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ext Placeholder 12">
            <a:extLst>
              <a:ext uri="{FF2B5EF4-FFF2-40B4-BE49-F238E27FC236}">
                <a16:creationId xmlns:a16="http://schemas.microsoft.com/office/drawing/2014/main" id="{ED638F50-0EC5-E626-47F8-85B4E8DFCAD3}"/>
              </a:ext>
            </a:extLst>
          </p:cNvPr>
          <p:cNvSpPr>
            <a:spLocks noGrp="1"/>
          </p:cNvSpPr>
          <p:nvPr>
            <p:ph type="body" sz="quarter" idx="10" hasCustomPrompt="1"/>
          </p:nvPr>
        </p:nvSpPr>
        <p:spPr>
          <a:xfrm>
            <a:off x="371476" y="306735"/>
            <a:ext cx="5724524" cy="266353"/>
          </a:xfrm>
          <a:prstGeom prst="rect">
            <a:avLst/>
          </a:prstGeom>
        </p:spPr>
        <p:txBody>
          <a:bodyPr lIns="0" rIns="0" anchor="t"/>
          <a:lstStyle>
            <a:lvl1pPr marL="0" indent="0">
              <a:buNone/>
              <a:defRPr sz="1400" b="0" i="0">
                <a:latin typeface="Verdana (Headings)"/>
              </a:defRPr>
            </a:lvl1pPr>
          </a:lstStyle>
          <a:p>
            <a:pPr lvl="0"/>
            <a:r>
              <a:rPr lang="en-US" dirty="0"/>
              <a:t>Title</a:t>
            </a:r>
          </a:p>
        </p:txBody>
      </p:sp>
      <p:sp>
        <p:nvSpPr>
          <p:cNvPr id="2" name="Title 1">
            <a:extLst>
              <a:ext uri="{FF2B5EF4-FFF2-40B4-BE49-F238E27FC236}">
                <a16:creationId xmlns:a16="http://schemas.microsoft.com/office/drawing/2014/main" id="{16238937-4C80-CE83-FA44-44745D83C6C8}"/>
              </a:ext>
            </a:extLst>
          </p:cNvPr>
          <p:cNvSpPr>
            <a:spLocks noGrp="1"/>
          </p:cNvSpPr>
          <p:nvPr>
            <p:ph type="title" hasCustomPrompt="1"/>
          </p:nvPr>
        </p:nvSpPr>
        <p:spPr/>
        <p:txBody>
          <a:bodyPr vert="horz"/>
          <a:lstStyle/>
          <a:p>
            <a:r>
              <a:rPr lang="en-US"/>
              <a:t>Headline – with maximum of 2 lines</a:t>
            </a:r>
          </a:p>
        </p:txBody>
      </p:sp>
    </p:spTree>
    <p:extLst>
      <p:ext uri="{BB962C8B-B14F-4D97-AF65-F5344CB8AC3E}">
        <p14:creationId xmlns:p14="http://schemas.microsoft.com/office/powerpoint/2010/main" val="2343087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ntent - Plain">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E3451DE-CF49-B82A-5CBB-E3F36A5AFA8E}"/>
              </a:ext>
            </a:extLst>
          </p:cNvPr>
          <p:cNvGraphicFramePr>
            <a:graphicFrameLocks noChangeAspect="1"/>
          </p:cNvGraphicFramePr>
          <p:nvPr userDrawn="1">
            <p:custDataLst>
              <p:tags r:id="rId1"/>
            </p:custDataLst>
            <p:extLst>
              <p:ext uri="{D42A27DB-BD31-4B8C-83A1-F6EECF244321}">
                <p14:modId xmlns:p14="http://schemas.microsoft.com/office/powerpoint/2010/main" val="37493984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Object 5" hidden="1">
                        <a:extLst>
                          <a:ext uri="{FF2B5EF4-FFF2-40B4-BE49-F238E27FC236}">
                            <a16:creationId xmlns:a16="http://schemas.microsoft.com/office/drawing/2014/main" id="{2E3451DE-CF49-B82A-5CBB-E3F36A5AFA8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ext Placeholder 12">
            <a:extLst>
              <a:ext uri="{FF2B5EF4-FFF2-40B4-BE49-F238E27FC236}">
                <a16:creationId xmlns:a16="http://schemas.microsoft.com/office/drawing/2014/main" id="{ED638F50-0EC5-E626-47F8-85B4E8DFCAD3}"/>
              </a:ext>
            </a:extLst>
          </p:cNvPr>
          <p:cNvSpPr>
            <a:spLocks noGrp="1"/>
          </p:cNvSpPr>
          <p:nvPr>
            <p:ph type="body" sz="quarter" idx="10" hasCustomPrompt="1"/>
          </p:nvPr>
        </p:nvSpPr>
        <p:spPr>
          <a:xfrm>
            <a:off x="371476" y="306735"/>
            <a:ext cx="5724524" cy="266353"/>
          </a:xfrm>
          <a:prstGeom prst="rect">
            <a:avLst/>
          </a:prstGeom>
        </p:spPr>
        <p:txBody>
          <a:bodyPr lIns="0" rIns="0" anchor="t"/>
          <a:lstStyle>
            <a:lvl1pPr marL="0" indent="0">
              <a:buNone/>
              <a:defRPr sz="1400" b="0" i="0">
                <a:latin typeface="Verdana (Headings)"/>
              </a:defRPr>
            </a:lvl1pPr>
          </a:lstStyle>
          <a:p>
            <a:pPr lvl="0"/>
            <a:r>
              <a:rPr lang="en-US"/>
              <a:t>Title</a:t>
            </a:r>
          </a:p>
        </p:txBody>
      </p:sp>
      <p:sp>
        <p:nvSpPr>
          <p:cNvPr id="7" name="Text Placeholder 6">
            <a:extLst>
              <a:ext uri="{FF2B5EF4-FFF2-40B4-BE49-F238E27FC236}">
                <a16:creationId xmlns:a16="http://schemas.microsoft.com/office/drawing/2014/main" id="{8EB9D1A0-B6D1-A7EF-F7B2-74109E42C6AF}"/>
              </a:ext>
            </a:extLst>
          </p:cNvPr>
          <p:cNvSpPr>
            <a:spLocks noGrp="1"/>
          </p:cNvSpPr>
          <p:nvPr>
            <p:ph type="body" sz="quarter" idx="17" hasCustomPrompt="1"/>
          </p:nvPr>
        </p:nvSpPr>
        <p:spPr>
          <a:xfrm>
            <a:off x="371475" y="6007495"/>
            <a:ext cx="11449050" cy="272753"/>
          </a:xfrm>
          <a:prstGeom prst="rect">
            <a:avLst/>
          </a:prstGeom>
        </p:spPr>
        <p:txBody>
          <a:bodyPr lIns="0" rIns="0" anchor="ctr"/>
          <a:lstStyle>
            <a:lvl1pPr marL="0" indent="0">
              <a:buNone/>
              <a:defRPr sz="800"/>
            </a:lvl1pPr>
          </a:lstStyle>
          <a:p>
            <a:pPr lvl="0"/>
            <a:r>
              <a:rPr lang="en-US" dirty="0"/>
              <a:t>Footnotes</a:t>
            </a:r>
          </a:p>
        </p:txBody>
      </p:sp>
      <p:sp>
        <p:nvSpPr>
          <p:cNvPr id="3" name="Text Placeholder 2">
            <a:extLst>
              <a:ext uri="{FF2B5EF4-FFF2-40B4-BE49-F238E27FC236}">
                <a16:creationId xmlns:a16="http://schemas.microsoft.com/office/drawing/2014/main" id="{F7C5DDFB-0CAC-537C-0F1C-2B6E63A569BD}"/>
              </a:ext>
            </a:extLst>
          </p:cNvPr>
          <p:cNvSpPr>
            <a:spLocks noGrp="1"/>
          </p:cNvSpPr>
          <p:nvPr>
            <p:ph type="body" sz="quarter" idx="21"/>
          </p:nvPr>
        </p:nvSpPr>
        <p:spPr>
          <a:xfrm>
            <a:off x="371475" y="1708150"/>
            <a:ext cx="1144905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CEE6195A-0D18-C286-3A28-2421C6B1D62D}"/>
              </a:ext>
            </a:extLst>
          </p:cNvPr>
          <p:cNvSpPr>
            <a:spLocks noGrp="1"/>
          </p:cNvSpPr>
          <p:nvPr>
            <p:ph type="title" hasCustomPrompt="1"/>
          </p:nvPr>
        </p:nvSpPr>
        <p:spPr/>
        <p:txBody>
          <a:bodyPr vert="horz"/>
          <a:lstStyle/>
          <a:p>
            <a:r>
              <a:rPr lang="en-US"/>
              <a:t>Headline – with maximum of 2 lines</a:t>
            </a:r>
          </a:p>
        </p:txBody>
      </p:sp>
    </p:spTree>
    <p:extLst>
      <p:ext uri="{BB962C8B-B14F-4D97-AF65-F5344CB8AC3E}">
        <p14:creationId xmlns:p14="http://schemas.microsoft.com/office/powerpoint/2010/main" val="1130783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 Bubble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E3451DE-CF49-B82A-5CBB-E3F36A5AFA8E}"/>
              </a:ext>
            </a:extLst>
          </p:cNvPr>
          <p:cNvGraphicFramePr>
            <a:graphicFrameLocks noChangeAspect="1"/>
          </p:cNvGraphicFramePr>
          <p:nvPr userDrawn="1">
            <p:custDataLst>
              <p:tags r:id="rId1"/>
            </p:custDataLst>
            <p:extLst>
              <p:ext uri="{D42A27DB-BD31-4B8C-83A1-F6EECF244321}">
                <p14:modId xmlns:p14="http://schemas.microsoft.com/office/powerpoint/2010/main" val="4262772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Object 5" hidden="1">
                        <a:extLst>
                          <a:ext uri="{FF2B5EF4-FFF2-40B4-BE49-F238E27FC236}">
                            <a16:creationId xmlns:a16="http://schemas.microsoft.com/office/drawing/2014/main" id="{2E3451DE-CF49-B82A-5CBB-E3F36A5AFA8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ext Placeholder 12">
            <a:extLst>
              <a:ext uri="{FF2B5EF4-FFF2-40B4-BE49-F238E27FC236}">
                <a16:creationId xmlns:a16="http://schemas.microsoft.com/office/drawing/2014/main" id="{ED638F50-0EC5-E626-47F8-85B4E8DFCAD3}"/>
              </a:ext>
            </a:extLst>
          </p:cNvPr>
          <p:cNvSpPr>
            <a:spLocks noGrp="1"/>
          </p:cNvSpPr>
          <p:nvPr>
            <p:ph type="body" sz="quarter" idx="10" hasCustomPrompt="1"/>
          </p:nvPr>
        </p:nvSpPr>
        <p:spPr>
          <a:xfrm>
            <a:off x="371476" y="306735"/>
            <a:ext cx="5724524" cy="266353"/>
          </a:xfrm>
          <a:prstGeom prst="rect">
            <a:avLst/>
          </a:prstGeom>
        </p:spPr>
        <p:txBody>
          <a:bodyPr lIns="0" rIns="0" anchor="t"/>
          <a:lstStyle>
            <a:lvl1pPr marL="0" indent="0">
              <a:buNone/>
              <a:defRPr sz="1400" b="0" i="0">
                <a:latin typeface="Verdana (Headings)"/>
              </a:defRPr>
            </a:lvl1pPr>
          </a:lstStyle>
          <a:p>
            <a:pPr lvl="0"/>
            <a:r>
              <a:rPr lang="en-US"/>
              <a:t>Title</a:t>
            </a:r>
          </a:p>
        </p:txBody>
      </p:sp>
      <p:grpSp>
        <p:nvGrpSpPr>
          <p:cNvPr id="2" name="Group 25">
            <a:extLst>
              <a:ext uri="{FF2B5EF4-FFF2-40B4-BE49-F238E27FC236}">
                <a16:creationId xmlns:a16="http://schemas.microsoft.com/office/drawing/2014/main" id="{1D32FDA1-B961-4A1B-7662-64DF823F191B}"/>
              </a:ext>
            </a:extLst>
          </p:cNvPr>
          <p:cNvGrpSpPr/>
          <p:nvPr userDrawn="1"/>
        </p:nvGrpSpPr>
        <p:grpSpPr>
          <a:xfrm flipV="1">
            <a:off x="9180576" y="5050238"/>
            <a:ext cx="3011424" cy="1807762"/>
            <a:chOff x="7556753" y="0"/>
            <a:chExt cx="4635248" cy="2782546"/>
          </a:xfrm>
        </p:grpSpPr>
        <p:sp>
          <p:nvSpPr>
            <p:cNvPr id="3" name="Freeform: Shape 23">
              <a:extLst>
                <a:ext uri="{FF2B5EF4-FFF2-40B4-BE49-F238E27FC236}">
                  <a16:creationId xmlns:a16="http://schemas.microsoft.com/office/drawing/2014/main" id="{621E1468-D103-5020-E0EA-1F20ADD2CDE7}"/>
                </a:ext>
              </a:extLst>
            </p:cNvPr>
            <p:cNvSpPr/>
            <p:nvPr userDrawn="1"/>
          </p:nvSpPr>
          <p:spPr>
            <a:xfrm>
              <a:off x="9678541" y="0"/>
              <a:ext cx="954816" cy="547528"/>
            </a:xfrm>
            <a:custGeom>
              <a:avLst/>
              <a:gdLst>
                <a:gd name="connsiteX0" fmla="*/ 7069 w 954816"/>
                <a:gd name="connsiteY0" fmla="*/ 0 h 547528"/>
                <a:gd name="connsiteX1" fmla="*/ 947747 w 954816"/>
                <a:gd name="connsiteY1" fmla="*/ 0 h 547528"/>
                <a:gd name="connsiteX2" fmla="*/ 954816 w 954816"/>
                <a:gd name="connsiteY2" fmla="*/ 70120 h 547528"/>
                <a:gd name="connsiteX3" fmla="*/ 477408 w 954816"/>
                <a:gd name="connsiteY3" fmla="*/ 547528 h 547528"/>
                <a:gd name="connsiteX4" fmla="*/ 0 w 954816"/>
                <a:gd name="connsiteY4" fmla="*/ 70120 h 547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4816" h="547528">
                  <a:moveTo>
                    <a:pt x="7069" y="0"/>
                  </a:moveTo>
                  <a:lnTo>
                    <a:pt x="947747" y="0"/>
                  </a:lnTo>
                  <a:lnTo>
                    <a:pt x="954816" y="70120"/>
                  </a:lnTo>
                  <a:cubicBezTo>
                    <a:pt x="954816" y="333785"/>
                    <a:pt x="741073" y="547528"/>
                    <a:pt x="477408" y="547528"/>
                  </a:cubicBezTo>
                  <a:cubicBezTo>
                    <a:pt x="213743" y="547528"/>
                    <a:pt x="0" y="333785"/>
                    <a:pt x="0" y="70120"/>
                  </a:cubicBezTo>
                  <a:close/>
                </a:path>
              </a:pathLst>
            </a:cu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36" name="Ovaal 6">
              <a:extLst>
                <a:ext uri="{FF2B5EF4-FFF2-40B4-BE49-F238E27FC236}">
                  <a16:creationId xmlns:a16="http://schemas.microsoft.com/office/drawing/2014/main" id="{02EC3D7D-B7DD-DDF4-E1D5-6837191B9232}"/>
                </a:ext>
              </a:extLst>
            </p:cNvPr>
            <p:cNvSpPr/>
            <p:nvPr userDrawn="1"/>
          </p:nvSpPr>
          <p:spPr>
            <a:xfrm>
              <a:off x="10827209" y="680924"/>
              <a:ext cx="954816" cy="954816"/>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Ovaal 7">
              <a:extLst>
                <a:ext uri="{FF2B5EF4-FFF2-40B4-BE49-F238E27FC236}">
                  <a16:creationId xmlns:a16="http://schemas.microsoft.com/office/drawing/2014/main" id="{B34E9655-7EA9-DAA6-66F5-EFB3F74BF669}"/>
                </a:ext>
              </a:extLst>
            </p:cNvPr>
            <p:cNvSpPr/>
            <p:nvPr userDrawn="1"/>
          </p:nvSpPr>
          <p:spPr>
            <a:xfrm>
              <a:off x="9270462" y="1602881"/>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Ovaal 8">
              <a:extLst>
                <a:ext uri="{FF2B5EF4-FFF2-40B4-BE49-F238E27FC236}">
                  <a16:creationId xmlns:a16="http://schemas.microsoft.com/office/drawing/2014/main" id="{77ED02D7-45DD-49D6-3A0B-E29E47300B38}"/>
                </a:ext>
              </a:extLst>
            </p:cNvPr>
            <p:cNvSpPr/>
            <p:nvPr userDrawn="1"/>
          </p:nvSpPr>
          <p:spPr>
            <a:xfrm>
              <a:off x="7556753" y="1305207"/>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Freeform: Shape 24">
              <a:extLst>
                <a:ext uri="{FF2B5EF4-FFF2-40B4-BE49-F238E27FC236}">
                  <a16:creationId xmlns:a16="http://schemas.microsoft.com/office/drawing/2014/main" id="{1C906B21-5098-F463-44AF-B798BFD0F845}"/>
                </a:ext>
              </a:extLst>
            </p:cNvPr>
            <p:cNvSpPr/>
            <p:nvPr userDrawn="1"/>
          </p:nvSpPr>
          <p:spPr>
            <a:xfrm>
              <a:off x="11362919" y="1"/>
              <a:ext cx="577804" cy="338601"/>
            </a:xfrm>
            <a:custGeom>
              <a:avLst/>
              <a:gdLst>
                <a:gd name="connsiteX0" fmla="*/ 10034 w 577804"/>
                <a:gd name="connsiteY0" fmla="*/ 0 h 338601"/>
                <a:gd name="connsiteX1" fmla="*/ 567770 w 577804"/>
                <a:gd name="connsiteY1" fmla="*/ 0 h 338601"/>
                <a:gd name="connsiteX2" fmla="*/ 577804 w 577804"/>
                <a:gd name="connsiteY2" fmla="*/ 49699 h 338601"/>
                <a:gd name="connsiteX3" fmla="*/ 288902 w 577804"/>
                <a:gd name="connsiteY3" fmla="*/ 338601 h 338601"/>
                <a:gd name="connsiteX4" fmla="*/ 0 w 577804"/>
                <a:gd name="connsiteY4" fmla="*/ 49699 h 338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04" h="338601">
                  <a:moveTo>
                    <a:pt x="10034" y="0"/>
                  </a:moveTo>
                  <a:lnTo>
                    <a:pt x="567770" y="0"/>
                  </a:lnTo>
                  <a:lnTo>
                    <a:pt x="577804" y="49699"/>
                  </a:lnTo>
                  <a:cubicBezTo>
                    <a:pt x="577804" y="209255"/>
                    <a:pt x="448458" y="338601"/>
                    <a:pt x="288902" y="338601"/>
                  </a:cubicBezTo>
                  <a:cubicBezTo>
                    <a:pt x="129346" y="338601"/>
                    <a:pt x="0" y="209255"/>
                    <a:pt x="0" y="49699"/>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0" name="Ovaal 10">
              <a:extLst>
                <a:ext uri="{FF2B5EF4-FFF2-40B4-BE49-F238E27FC236}">
                  <a16:creationId xmlns:a16="http://schemas.microsoft.com/office/drawing/2014/main" id="{2C3330A9-7420-FDAA-3183-B3B060A7F868}"/>
                </a:ext>
              </a:extLst>
            </p:cNvPr>
            <p:cNvSpPr/>
            <p:nvPr userDrawn="1"/>
          </p:nvSpPr>
          <p:spPr>
            <a:xfrm>
              <a:off x="9413206" y="652526"/>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Ovaal 12">
              <a:extLst>
                <a:ext uri="{FF2B5EF4-FFF2-40B4-BE49-F238E27FC236}">
                  <a16:creationId xmlns:a16="http://schemas.microsoft.com/office/drawing/2014/main" id="{B489A396-8CF7-472E-386C-A92972DB9B99}"/>
                </a:ext>
              </a:extLst>
            </p:cNvPr>
            <p:cNvSpPr/>
            <p:nvPr userDrawn="1"/>
          </p:nvSpPr>
          <p:spPr>
            <a:xfrm>
              <a:off x="11725451" y="1604299"/>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2" name="Ovaal 13">
              <a:extLst>
                <a:ext uri="{FF2B5EF4-FFF2-40B4-BE49-F238E27FC236}">
                  <a16:creationId xmlns:a16="http://schemas.microsoft.com/office/drawing/2014/main" id="{CD471E51-360C-DB08-4EF5-817C0DB4BB54}"/>
                </a:ext>
              </a:extLst>
            </p:cNvPr>
            <p:cNvSpPr/>
            <p:nvPr userDrawn="1"/>
          </p:nvSpPr>
          <p:spPr>
            <a:xfrm>
              <a:off x="10811256" y="112556"/>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3" name="Ovaal 14">
              <a:extLst>
                <a:ext uri="{FF2B5EF4-FFF2-40B4-BE49-F238E27FC236}">
                  <a16:creationId xmlns:a16="http://schemas.microsoft.com/office/drawing/2014/main" id="{1D876EFA-99BF-F5B5-783B-C445C8BEF2E2}"/>
                </a:ext>
              </a:extLst>
            </p:cNvPr>
            <p:cNvSpPr/>
            <p:nvPr userDrawn="1"/>
          </p:nvSpPr>
          <p:spPr>
            <a:xfrm>
              <a:off x="10274707" y="724675"/>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4" name="Ovaal 15">
              <a:extLst>
                <a:ext uri="{FF2B5EF4-FFF2-40B4-BE49-F238E27FC236}">
                  <a16:creationId xmlns:a16="http://schemas.microsoft.com/office/drawing/2014/main" id="{AF0275D6-062B-5F27-892B-1ACBB76450C1}"/>
                </a:ext>
              </a:extLst>
            </p:cNvPr>
            <p:cNvSpPr/>
            <p:nvPr userDrawn="1"/>
          </p:nvSpPr>
          <p:spPr>
            <a:xfrm>
              <a:off x="11650085" y="2447677"/>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5" name="Freeform: Shape 21">
              <a:extLst>
                <a:ext uri="{FF2B5EF4-FFF2-40B4-BE49-F238E27FC236}">
                  <a16:creationId xmlns:a16="http://schemas.microsoft.com/office/drawing/2014/main" id="{270606C2-A66E-7BB3-1845-F8D2D3BFC52F}"/>
                </a:ext>
              </a:extLst>
            </p:cNvPr>
            <p:cNvSpPr/>
            <p:nvPr userDrawn="1"/>
          </p:nvSpPr>
          <p:spPr>
            <a:xfrm>
              <a:off x="11907026" y="365755"/>
              <a:ext cx="284975" cy="577012"/>
            </a:xfrm>
            <a:custGeom>
              <a:avLst/>
              <a:gdLst>
                <a:gd name="connsiteX0" fmla="*/ 284975 w 284975"/>
                <a:gd name="connsiteY0" fmla="*/ 0 h 577012"/>
                <a:gd name="connsiteX1" fmla="*/ 284975 w 284975"/>
                <a:gd name="connsiteY1" fmla="*/ 577012 h 577012"/>
                <a:gd name="connsiteX2" fmla="*/ 230678 w 284975"/>
                <a:gd name="connsiteY2" fmla="*/ 571539 h 577012"/>
                <a:gd name="connsiteX3" fmla="*/ 0 w 284975"/>
                <a:gd name="connsiteY3" fmla="*/ 288506 h 577012"/>
                <a:gd name="connsiteX4" fmla="*/ 230678 w 284975"/>
                <a:gd name="connsiteY4" fmla="*/ 5473 h 577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975" h="577012">
                  <a:moveTo>
                    <a:pt x="284975" y="0"/>
                  </a:moveTo>
                  <a:lnTo>
                    <a:pt x="284975" y="577012"/>
                  </a:lnTo>
                  <a:lnTo>
                    <a:pt x="230678" y="571539"/>
                  </a:lnTo>
                  <a:cubicBezTo>
                    <a:pt x="99031" y="544599"/>
                    <a:pt x="0" y="428118"/>
                    <a:pt x="0" y="288506"/>
                  </a:cubicBezTo>
                  <a:cubicBezTo>
                    <a:pt x="0" y="148895"/>
                    <a:pt x="99031" y="32413"/>
                    <a:pt x="230678" y="5473"/>
                  </a:cubicBezTo>
                  <a:close/>
                </a:path>
              </a:pathLst>
            </a:cu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sp>
        <p:nvSpPr>
          <p:cNvPr id="4" name="Text Placeholder 2">
            <a:extLst>
              <a:ext uri="{FF2B5EF4-FFF2-40B4-BE49-F238E27FC236}">
                <a16:creationId xmlns:a16="http://schemas.microsoft.com/office/drawing/2014/main" id="{BD57958F-881C-E93B-3A27-33DB91F11228}"/>
              </a:ext>
            </a:extLst>
          </p:cNvPr>
          <p:cNvSpPr>
            <a:spLocks noGrp="1"/>
          </p:cNvSpPr>
          <p:nvPr>
            <p:ph type="body" sz="quarter" idx="21"/>
          </p:nvPr>
        </p:nvSpPr>
        <p:spPr>
          <a:xfrm>
            <a:off x="371475" y="1708150"/>
            <a:ext cx="1144905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AE833500-7B3D-BC5C-E273-BA48E2F802E9}"/>
              </a:ext>
            </a:extLst>
          </p:cNvPr>
          <p:cNvSpPr>
            <a:spLocks noGrp="1"/>
          </p:cNvSpPr>
          <p:nvPr>
            <p:ph type="title" hasCustomPrompt="1"/>
          </p:nvPr>
        </p:nvSpPr>
        <p:spPr/>
        <p:txBody>
          <a:bodyPr vert="horz"/>
          <a:lstStyle/>
          <a:p>
            <a:r>
              <a:rPr lang="en-US"/>
              <a:t>Headline – with maximum of 2 lines</a:t>
            </a:r>
          </a:p>
        </p:txBody>
      </p:sp>
    </p:spTree>
    <p:extLst>
      <p:ext uri="{BB962C8B-B14F-4D97-AF65-F5344CB8AC3E}">
        <p14:creationId xmlns:p14="http://schemas.microsoft.com/office/powerpoint/2010/main" val="444987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E3451DE-CF49-B82A-5CBB-E3F36A5AFA8E}"/>
              </a:ext>
            </a:extLst>
          </p:cNvPr>
          <p:cNvGraphicFramePr>
            <a:graphicFrameLocks noChangeAspect="1"/>
          </p:cNvGraphicFramePr>
          <p:nvPr userDrawn="1">
            <p:custDataLst>
              <p:tags r:id="rId1"/>
            </p:custDataLst>
            <p:extLst>
              <p:ext uri="{D42A27DB-BD31-4B8C-83A1-F6EECF244321}">
                <p14:modId xmlns:p14="http://schemas.microsoft.com/office/powerpoint/2010/main" val="15399733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Object 5" hidden="1">
                        <a:extLst>
                          <a:ext uri="{FF2B5EF4-FFF2-40B4-BE49-F238E27FC236}">
                            <a16:creationId xmlns:a16="http://schemas.microsoft.com/office/drawing/2014/main" id="{2E3451DE-CF49-B82A-5CBB-E3F36A5AFA8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ext Placeholder 12">
            <a:extLst>
              <a:ext uri="{FF2B5EF4-FFF2-40B4-BE49-F238E27FC236}">
                <a16:creationId xmlns:a16="http://schemas.microsoft.com/office/drawing/2014/main" id="{ED638F50-0EC5-E626-47F8-85B4E8DFCAD3}"/>
              </a:ext>
            </a:extLst>
          </p:cNvPr>
          <p:cNvSpPr>
            <a:spLocks noGrp="1"/>
          </p:cNvSpPr>
          <p:nvPr>
            <p:ph type="body" sz="quarter" idx="10" hasCustomPrompt="1"/>
          </p:nvPr>
        </p:nvSpPr>
        <p:spPr>
          <a:xfrm>
            <a:off x="371476" y="306735"/>
            <a:ext cx="5724524" cy="266353"/>
          </a:xfrm>
          <a:prstGeom prst="rect">
            <a:avLst/>
          </a:prstGeom>
        </p:spPr>
        <p:txBody>
          <a:bodyPr lIns="0" rIns="0" anchor="t"/>
          <a:lstStyle>
            <a:lvl1pPr marL="0" indent="0">
              <a:buNone/>
              <a:defRPr sz="1400" b="0" i="0">
                <a:latin typeface="Verdana (Headings)"/>
              </a:defRPr>
            </a:lvl1pPr>
          </a:lstStyle>
          <a:p>
            <a:pPr lvl="0"/>
            <a:r>
              <a:rPr lang="en-US"/>
              <a:t>Title</a:t>
            </a:r>
          </a:p>
        </p:txBody>
      </p:sp>
      <p:sp>
        <p:nvSpPr>
          <p:cNvPr id="8" name="Picture Placeholder 14">
            <a:extLst>
              <a:ext uri="{FF2B5EF4-FFF2-40B4-BE49-F238E27FC236}">
                <a16:creationId xmlns:a16="http://schemas.microsoft.com/office/drawing/2014/main" id="{66A8E23A-20A8-F4D9-8052-E572F2BBA832}"/>
              </a:ext>
            </a:extLst>
          </p:cNvPr>
          <p:cNvSpPr>
            <a:spLocks noGrp="1"/>
          </p:cNvSpPr>
          <p:nvPr>
            <p:ph type="pic" sz="quarter" idx="15" hasCustomPrompt="1"/>
          </p:nvPr>
        </p:nvSpPr>
        <p:spPr>
          <a:xfrm>
            <a:off x="8324848" y="573089"/>
            <a:ext cx="3867151" cy="5711824"/>
          </a:xfrm>
          <a:custGeom>
            <a:avLst/>
            <a:gdLst>
              <a:gd name="connsiteX0" fmla="*/ 668184 w 5051408"/>
              <a:gd name="connsiteY0" fmla="*/ 0 h 5620657"/>
              <a:gd name="connsiteX1" fmla="*/ 5051408 w 5051408"/>
              <a:gd name="connsiteY1" fmla="*/ 0 h 5620657"/>
              <a:gd name="connsiteX2" fmla="*/ 5051408 w 5051408"/>
              <a:gd name="connsiteY2" fmla="*/ 5620657 h 5620657"/>
              <a:gd name="connsiteX3" fmla="*/ 668184 w 5051408"/>
              <a:gd name="connsiteY3" fmla="*/ 5620657 h 5620657"/>
              <a:gd name="connsiteX4" fmla="*/ 0 w 5051408"/>
              <a:gd name="connsiteY4" fmla="*/ 4952473 h 5620657"/>
              <a:gd name="connsiteX5" fmla="*/ 0 w 5051408"/>
              <a:gd name="connsiteY5" fmla="*/ 668184 h 5620657"/>
              <a:gd name="connsiteX6" fmla="*/ 668184 w 5051408"/>
              <a:gd name="connsiteY6" fmla="*/ 0 h 562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51408" h="5620657">
                <a:moveTo>
                  <a:pt x="668184" y="0"/>
                </a:moveTo>
                <a:lnTo>
                  <a:pt x="5051408" y="0"/>
                </a:lnTo>
                <a:lnTo>
                  <a:pt x="5051408" y="5620657"/>
                </a:lnTo>
                <a:lnTo>
                  <a:pt x="668184" y="5620657"/>
                </a:lnTo>
                <a:cubicBezTo>
                  <a:pt x="299156" y="5620657"/>
                  <a:pt x="0" y="5321501"/>
                  <a:pt x="0" y="4952473"/>
                </a:cubicBezTo>
                <a:lnTo>
                  <a:pt x="0" y="668184"/>
                </a:lnTo>
                <a:cubicBezTo>
                  <a:pt x="0" y="299156"/>
                  <a:pt x="299156" y="0"/>
                  <a:pt x="668184" y="0"/>
                </a:cubicBezTo>
                <a:close/>
              </a:path>
            </a:pathLst>
          </a:custGeom>
          <a:solidFill>
            <a:schemeClr val="bg2">
              <a:lumMod val="95000"/>
            </a:schemeClr>
          </a:solidFill>
        </p:spPr>
        <p:txBody>
          <a:bodyPr wrap="square" bIns="612000" anchor="ctr" anchorCtr="0">
            <a:noAutofit/>
          </a:bodyPr>
          <a:lstStyle>
            <a:lvl1pPr marL="0" indent="0" algn="ctr">
              <a:buFont typeface="Arial" panose="020B0604020202020204" pitchFamily="34" charset="0"/>
              <a:buNone/>
              <a:defRPr sz="1200"/>
            </a:lvl1pPr>
          </a:lstStyle>
          <a:p>
            <a:r>
              <a:rPr lang="nl-NL"/>
              <a:t>CLICK ICON TO INSERT IMAGE</a:t>
            </a:r>
            <a:endParaRPr lang="en-GB"/>
          </a:p>
        </p:txBody>
      </p:sp>
      <p:sp>
        <p:nvSpPr>
          <p:cNvPr id="2" name="Text Placeholder 2">
            <a:extLst>
              <a:ext uri="{FF2B5EF4-FFF2-40B4-BE49-F238E27FC236}">
                <a16:creationId xmlns:a16="http://schemas.microsoft.com/office/drawing/2014/main" id="{F75D5BED-EF18-4B9D-829E-A5023F5A4318}"/>
              </a:ext>
            </a:extLst>
          </p:cNvPr>
          <p:cNvSpPr>
            <a:spLocks noGrp="1"/>
          </p:cNvSpPr>
          <p:nvPr>
            <p:ph type="body" sz="quarter" idx="21"/>
          </p:nvPr>
        </p:nvSpPr>
        <p:spPr>
          <a:xfrm>
            <a:off x="371475" y="1708150"/>
            <a:ext cx="76248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20576D5-A917-81EC-251D-62FCB38887A0}"/>
              </a:ext>
            </a:extLst>
          </p:cNvPr>
          <p:cNvSpPr>
            <a:spLocks noGrp="1"/>
          </p:cNvSpPr>
          <p:nvPr>
            <p:ph type="title" hasCustomPrompt="1"/>
          </p:nvPr>
        </p:nvSpPr>
        <p:spPr>
          <a:xfrm>
            <a:off x="371475" y="573088"/>
            <a:ext cx="7624800" cy="858837"/>
          </a:xfrm>
        </p:spPr>
        <p:txBody>
          <a:bodyPr vert="horz"/>
          <a:lstStyle/>
          <a:p>
            <a:r>
              <a:rPr lang="en-US"/>
              <a:t>Headline – with maximum of 2 lines</a:t>
            </a:r>
          </a:p>
        </p:txBody>
      </p:sp>
    </p:spTree>
    <p:extLst>
      <p:ext uri="{BB962C8B-B14F-4D97-AF65-F5344CB8AC3E}">
        <p14:creationId xmlns:p14="http://schemas.microsoft.com/office/powerpoint/2010/main" val="2987785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Empty">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E3451DE-CF49-B82A-5CBB-E3F36A5AFA8E}"/>
              </a:ext>
            </a:extLst>
          </p:cNvPr>
          <p:cNvGraphicFramePr>
            <a:graphicFrameLocks noChangeAspect="1"/>
          </p:cNvGraphicFramePr>
          <p:nvPr userDrawn="1">
            <p:custDataLst>
              <p:tags r:id="rId1"/>
            </p:custDataLst>
            <p:extLst>
              <p:ext uri="{D42A27DB-BD31-4B8C-83A1-F6EECF244321}">
                <p14:modId xmlns:p14="http://schemas.microsoft.com/office/powerpoint/2010/main" val="30463804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Object 5" hidden="1">
                        <a:extLst>
                          <a:ext uri="{FF2B5EF4-FFF2-40B4-BE49-F238E27FC236}">
                            <a16:creationId xmlns:a16="http://schemas.microsoft.com/office/drawing/2014/main" id="{2E3451DE-CF49-B82A-5CBB-E3F36A5AFA8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2109527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hapter - Whi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7572802-C698-C805-2D38-3D551D4416C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3" name="Object 2" hidden="1">
                        <a:extLst>
                          <a:ext uri="{FF2B5EF4-FFF2-40B4-BE49-F238E27FC236}">
                            <a16:creationId xmlns:a16="http://schemas.microsoft.com/office/drawing/2014/main" id="{67572802-C698-C805-2D38-3D551D4416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167E007C-BC56-A9BA-6F00-BBE325EB92A6}"/>
              </a:ext>
            </a:extLst>
          </p:cNvPr>
          <p:cNvSpPr>
            <a:spLocks noGrp="1"/>
          </p:cNvSpPr>
          <p:nvPr>
            <p:ph type="ctrTitle" hasCustomPrompt="1"/>
          </p:nvPr>
        </p:nvSpPr>
        <p:spPr>
          <a:xfrm>
            <a:off x="371475" y="3944598"/>
            <a:ext cx="7932016" cy="850776"/>
          </a:xfrm>
          <a:prstGeom prst="rect">
            <a:avLst/>
          </a:prstGeom>
        </p:spPr>
        <p:txBody>
          <a:bodyPr vert="horz" anchor="ctr" anchorCtr="0"/>
          <a:lstStyle>
            <a:lvl1pPr algn="l">
              <a:lnSpc>
                <a:spcPct val="100000"/>
              </a:lnSpc>
              <a:defRPr sz="4400" b="1">
                <a:solidFill>
                  <a:schemeClr val="tx1"/>
                </a:solidFill>
              </a:defRPr>
            </a:lvl1pPr>
          </a:lstStyle>
          <a:p>
            <a:r>
              <a:rPr lang="en-US" dirty="0"/>
              <a:t>Chapter Text</a:t>
            </a:r>
            <a:endParaRPr lang="en-GB" dirty="0"/>
          </a:p>
        </p:txBody>
      </p:sp>
      <p:grpSp>
        <p:nvGrpSpPr>
          <p:cNvPr id="6" name="Group 47">
            <a:extLst>
              <a:ext uri="{FF2B5EF4-FFF2-40B4-BE49-F238E27FC236}">
                <a16:creationId xmlns:a16="http://schemas.microsoft.com/office/drawing/2014/main" id="{E96D8B4E-4E1B-6CCC-FD8C-297E56B2BE53}"/>
              </a:ext>
            </a:extLst>
          </p:cNvPr>
          <p:cNvGrpSpPr/>
          <p:nvPr userDrawn="1"/>
        </p:nvGrpSpPr>
        <p:grpSpPr>
          <a:xfrm flipH="1">
            <a:off x="-1" y="1"/>
            <a:ext cx="3348518" cy="3428999"/>
            <a:chOff x="6714726" y="1"/>
            <a:chExt cx="5477275" cy="5608920"/>
          </a:xfrm>
        </p:grpSpPr>
        <p:sp>
          <p:nvSpPr>
            <p:cNvPr id="7" name="Ovaal 7">
              <a:extLst>
                <a:ext uri="{FF2B5EF4-FFF2-40B4-BE49-F238E27FC236}">
                  <a16:creationId xmlns:a16="http://schemas.microsoft.com/office/drawing/2014/main" id="{1BF6F98C-8DD2-4623-5B70-ABEF2B757988}"/>
                </a:ext>
              </a:extLst>
            </p:cNvPr>
            <p:cNvSpPr/>
            <p:nvPr userDrawn="1"/>
          </p:nvSpPr>
          <p:spPr>
            <a:xfrm>
              <a:off x="9466321" y="235108"/>
              <a:ext cx="954816" cy="954816"/>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Freeform: Shape 44">
              <a:extLst>
                <a:ext uri="{FF2B5EF4-FFF2-40B4-BE49-F238E27FC236}">
                  <a16:creationId xmlns:a16="http://schemas.microsoft.com/office/drawing/2014/main" id="{B31C67DA-096B-AD4C-1882-A1994777ED44}"/>
                </a:ext>
              </a:extLst>
            </p:cNvPr>
            <p:cNvSpPr/>
            <p:nvPr userDrawn="1"/>
          </p:nvSpPr>
          <p:spPr>
            <a:xfrm>
              <a:off x="11325350" y="552503"/>
              <a:ext cx="866650" cy="954816"/>
            </a:xfrm>
            <a:custGeom>
              <a:avLst/>
              <a:gdLst>
                <a:gd name="connsiteX0" fmla="*/ 477408 w 866650"/>
                <a:gd name="connsiteY0" fmla="*/ 0 h 954816"/>
                <a:gd name="connsiteX1" fmla="*/ 814986 w 866650"/>
                <a:gd name="connsiteY1" fmla="*/ 139830 h 954816"/>
                <a:gd name="connsiteX2" fmla="*/ 866650 w 866650"/>
                <a:gd name="connsiteY2" fmla="*/ 202447 h 954816"/>
                <a:gd name="connsiteX3" fmla="*/ 866650 w 866650"/>
                <a:gd name="connsiteY3" fmla="*/ 752370 h 954816"/>
                <a:gd name="connsiteX4" fmla="*/ 814986 w 866650"/>
                <a:gd name="connsiteY4" fmla="*/ 814986 h 954816"/>
                <a:gd name="connsiteX5" fmla="*/ 477408 w 866650"/>
                <a:gd name="connsiteY5" fmla="*/ 954816 h 954816"/>
                <a:gd name="connsiteX6" fmla="*/ 0 w 866650"/>
                <a:gd name="connsiteY6" fmla="*/ 477408 h 954816"/>
                <a:gd name="connsiteX7" fmla="*/ 477408 w 866650"/>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6650" h="954816">
                  <a:moveTo>
                    <a:pt x="477408" y="0"/>
                  </a:moveTo>
                  <a:cubicBezTo>
                    <a:pt x="609241" y="0"/>
                    <a:pt x="728593" y="53436"/>
                    <a:pt x="814986" y="139830"/>
                  </a:cubicBezTo>
                  <a:lnTo>
                    <a:pt x="866650" y="202447"/>
                  </a:lnTo>
                  <a:lnTo>
                    <a:pt x="866650" y="752370"/>
                  </a:lnTo>
                  <a:lnTo>
                    <a:pt x="814986" y="814986"/>
                  </a:lnTo>
                  <a:cubicBezTo>
                    <a:pt x="728593" y="901380"/>
                    <a:pt x="609241" y="954816"/>
                    <a:pt x="477408" y="954816"/>
                  </a:cubicBezTo>
                  <a:cubicBezTo>
                    <a:pt x="213743" y="954816"/>
                    <a:pt x="0" y="741073"/>
                    <a:pt x="0" y="477408"/>
                  </a:cubicBezTo>
                  <a:cubicBezTo>
                    <a:pt x="0" y="213743"/>
                    <a:pt x="213743" y="0"/>
                    <a:pt x="477408" y="0"/>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9" name="Ovaal 9">
              <a:extLst>
                <a:ext uri="{FF2B5EF4-FFF2-40B4-BE49-F238E27FC236}">
                  <a16:creationId xmlns:a16="http://schemas.microsoft.com/office/drawing/2014/main" id="{87BDBB98-C8F0-664E-4E3F-F4EAA557B82E}"/>
                </a:ext>
              </a:extLst>
            </p:cNvPr>
            <p:cNvSpPr/>
            <p:nvPr userDrawn="1"/>
          </p:nvSpPr>
          <p:spPr>
            <a:xfrm>
              <a:off x="9088470" y="1595372"/>
              <a:ext cx="954816" cy="954816"/>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10">
              <a:extLst>
                <a:ext uri="{FF2B5EF4-FFF2-40B4-BE49-F238E27FC236}">
                  <a16:creationId xmlns:a16="http://schemas.microsoft.com/office/drawing/2014/main" id="{C5B2EC7C-E908-9EAC-417E-212375295C12}"/>
                </a:ext>
              </a:extLst>
            </p:cNvPr>
            <p:cNvSpPr/>
            <p:nvPr userDrawn="1"/>
          </p:nvSpPr>
          <p:spPr>
            <a:xfrm>
              <a:off x="11098639" y="1761626"/>
              <a:ext cx="954816" cy="954816"/>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Freeform: Shape 46">
              <a:extLst>
                <a:ext uri="{FF2B5EF4-FFF2-40B4-BE49-F238E27FC236}">
                  <a16:creationId xmlns:a16="http://schemas.microsoft.com/office/drawing/2014/main" id="{80A5DBE5-DD11-C15D-7AA1-FCF8A69F71EE}"/>
                </a:ext>
              </a:extLst>
            </p:cNvPr>
            <p:cNvSpPr/>
            <p:nvPr userDrawn="1"/>
          </p:nvSpPr>
          <p:spPr>
            <a:xfrm>
              <a:off x="11378250" y="2917850"/>
              <a:ext cx="813751" cy="954816"/>
            </a:xfrm>
            <a:custGeom>
              <a:avLst/>
              <a:gdLst>
                <a:gd name="connsiteX0" fmla="*/ 477408 w 813751"/>
                <a:gd name="connsiteY0" fmla="*/ 0 h 954816"/>
                <a:gd name="connsiteX1" fmla="*/ 744331 w 813751"/>
                <a:gd name="connsiteY1" fmla="*/ 81534 h 954816"/>
                <a:gd name="connsiteX2" fmla="*/ 813751 w 813751"/>
                <a:gd name="connsiteY2" fmla="*/ 138810 h 954816"/>
                <a:gd name="connsiteX3" fmla="*/ 813751 w 813751"/>
                <a:gd name="connsiteY3" fmla="*/ 816006 h 954816"/>
                <a:gd name="connsiteX4" fmla="*/ 744331 w 813751"/>
                <a:gd name="connsiteY4" fmla="*/ 873282 h 954816"/>
                <a:gd name="connsiteX5" fmla="*/ 477408 w 813751"/>
                <a:gd name="connsiteY5" fmla="*/ 954816 h 954816"/>
                <a:gd name="connsiteX6" fmla="*/ 0 w 813751"/>
                <a:gd name="connsiteY6" fmla="*/ 477408 h 954816"/>
                <a:gd name="connsiteX7" fmla="*/ 477408 w 813751"/>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3751" h="954816">
                  <a:moveTo>
                    <a:pt x="477408" y="0"/>
                  </a:moveTo>
                  <a:cubicBezTo>
                    <a:pt x="576282" y="0"/>
                    <a:pt x="668137" y="30058"/>
                    <a:pt x="744331" y="81534"/>
                  </a:cubicBezTo>
                  <a:lnTo>
                    <a:pt x="813751" y="138810"/>
                  </a:lnTo>
                  <a:lnTo>
                    <a:pt x="813751" y="816006"/>
                  </a:lnTo>
                  <a:lnTo>
                    <a:pt x="744331" y="873282"/>
                  </a:lnTo>
                  <a:cubicBezTo>
                    <a:pt x="668137" y="924759"/>
                    <a:pt x="576282" y="954816"/>
                    <a:pt x="477408" y="954816"/>
                  </a:cubicBezTo>
                  <a:cubicBezTo>
                    <a:pt x="213743" y="954816"/>
                    <a:pt x="0" y="741073"/>
                    <a:pt x="0" y="477408"/>
                  </a:cubicBezTo>
                  <a:cubicBezTo>
                    <a:pt x="0" y="213743"/>
                    <a:pt x="213743" y="0"/>
                    <a:pt x="477408" y="0"/>
                  </a:cubicBezTo>
                  <a:close/>
                </a:path>
              </a:pathLst>
            </a:cu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2" name="Ovaal 12">
              <a:extLst>
                <a:ext uri="{FF2B5EF4-FFF2-40B4-BE49-F238E27FC236}">
                  <a16:creationId xmlns:a16="http://schemas.microsoft.com/office/drawing/2014/main" id="{92CDECB0-6750-16E9-F7F8-EB1E91BCCBB5}"/>
                </a:ext>
              </a:extLst>
            </p:cNvPr>
            <p:cNvSpPr/>
            <p:nvPr userDrawn="1"/>
          </p:nvSpPr>
          <p:spPr>
            <a:xfrm>
              <a:off x="8317654" y="2419087"/>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13">
              <a:extLst>
                <a:ext uri="{FF2B5EF4-FFF2-40B4-BE49-F238E27FC236}">
                  <a16:creationId xmlns:a16="http://schemas.microsoft.com/office/drawing/2014/main" id="{3FC55663-CEE0-A477-1F5D-30EB166A7C7D}"/>
                </a:ext>
              </a:extLst>
            </p:cNvPr>
            <p:cNvSpPr/>
            <p:nvPr userDrawn="1"/>
          </p:nvSpPr>
          <p:spPr>
            <a:xfrm>
              <a:off x="9466322" y="3507299"/>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4">
              <a:extLst>
                <a:ext uri="{FF2B5EF4-FFF2-40B4-BE49-F238E27FC236}">
                  <a16:creationId xmlns:a16="http://schemas.microsoft.com/office/drawing/2014/main" id="{DD68DFC8-41AE-31DD-FD02-11941BF958D9}"/>
                </a:ext>
              </a:extLst>
            </p:cNvPr>
            <p:cNvSpPr/>
            <p:nvPr userDrawn="1"/>
          </p:nvSpPr>
          <p:spPr>
            <a:xfrm>
              <a:off x="7909575" y="4429256"/>
              <a:ext cx="954816" cy="954816"/>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15">
              <a:extLst>
                <a:ext uri="{FF2B5EF4-FFF2-40B4-BE49-F238E27FC236}">
                  <a16:creationId xmlns:a16="http://schemas.microsoft.com/office/drawing/2014/main" id="{0EC301BF-615E-8538-0E3A-0B4F8F71C673}"/>
                </a:ext>
              </a:extLst>
            </p:cNvPr>
            <p:cNvSpPr/>
            <p:nvPr userDrawn="1"/>
          </p:nvSpPr>
          <p:spPr>
            <a:xfrm>
              <a:off x="6714726" y="4997862"/>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6">
              <a:extLst>
                <a:ext uri="{FF2B5EF4-FFF2-40B4-BE49-F238E27FC236}">
                  <a16:creationId xmlns:a16="http://schemas.microsoft.com/office/drawing/2014/main" id="{2AFF8224-5734-829D-5B83-7E4519352682}"/>
                </a:ext>
              </a:extLst>
            </p:cNvPr>
            <p:cNvSpPr/>
            <p:nvPr userDrawn="1"/>
          </p:nvSpPr>
          <p:spPr>
            <a:xfrm>
              <a:off x="10002032" y="2587172"/>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7">
              <a:extLst>
                <a:ext uri="{FF2B5EF4-FFF2-40B4-BE49-F238E27FC236}">
                  <a16:creationId xmlns:a16="http://schemas.microsoft.com/office/drawing/2014/main" id="{1D06CB99-F755-37DF-8A67-B1E7327168D3}"/>
                </a:ext>
              </a:extLst>
            </p:cNvPr>
            <p:cNvSpPr/>
            <p:nvPr userDrawn="1"/>
          </p:nvSpPr>
          <p:spPr>
            <a:xfrm>
              <a:off x="8052319" y="3478901"/>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19">
              <a:extLst>
                <a:ext uri="{FF2B5EF4-FFF2-40B4-BE49-F238E27FC236}">
                  <a16:creationId xmlns:a16="http://schemas.microsoft.com/office/drawing/2014/main" id="{EBD7BA71-C4FF-1AB8-2D2E-1E43050B61A0}"/>
                </a:ext>
              </a:extLst>
            </p:cNvPr>
            <p:cNvSpPr/>
            <p:nvPr userDrawn="1"/>
          </p:nvSpPr>
          <p:spPr>
            <a:xfrm>
              <a:off x="8694666" y="810860"/>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Ovaal 20">
              <a:extLst>
                <a:ext uri="{FF2B5EF4-FFF2-40B4-BE49-F238E27FC236}">
                  <a16:creationId xmlns:a16="http://schemas.microsoft.com/office/drawing/2014/main" id="{88D0348B-4556-94B2-D5FB-0FAF7E96AF1E}"/>
                </a:ext>
              </a:extLst>
            </p:cNvPr>
            <p:cNvSpPr/>
            <p:nvPr userDrawn="1"/>
          </p:nvSpPr>
          <p:spPr>
            <a:xfrm>
              <a:off x="8256358" y="1559005"/>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21">
              <a:extLst>
                <a:ext uri="{FF2B5EF4-FFF2-40B4-BE49-F238E27FC236}">
                  <a16:creationId xmlns:a16="http://schemas.microsoft.com/office/drawing/2014/main" id="{DBAFEBF9-3CEF-1CD6-7270-475A8A05BF35}"/>
                </a:ext>
              </a:extLst>
            </p:cNvPr>
            <p:cNvSpPr/>
            <p:nvPr userDrawn="1"/>
          </p:nvSpPr>
          <p:spPr>
            <a:xfrm>
              <a:off x="10636821" y="289425"/>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Ovaal 22">
              <a:extLst>
                <a:ext uri="{FF2B5EF4-FFF2-40B4-BE49-F238E27FC236}">
                  <a16:creationId xmlns:a16="http://schemas.microsoft.com/office/drawing/2014/main" id="{71082A13-9CBC-AFFC-CA3C-71E0C3C6F5C8}"/>
                </a:ext>
              </a:extLst>
            </p:cNvPr>
            <p:cNvSpPr/>
            <p:nvPr userDrawn="1"/>
          </p:nvSpPr>
          <p:spPr>
            <a:xfrm>
              <a:off x="10931545" y="3886569"/>
              <a:ext cx="577804" cy="577804"/>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Ovaal 23">
              <a:extLst>
                <a:ext uri="{FF2B5EF4-FFF2-40B4-BE49-F238E27FC236}">
                  <a16:creationId xmlns:a16="http://schemas.microsoft.com/office/drawing/2014/main" id="{33DDD23A-95C0-93E5-A074-1BE4A9E798D6}"/>
                </a:ext>
              </a:extLst>
            </p:cNvPr>
            <p:cNvSpPr/>
            <p:nvPr userDrawn="1"/>
          </p:nvSpPr>
          <p:spPr>
            <a:xfrm>
              <a:off x="10636821" y="1267220"/>
              <a:ext cx="577804" cy="577804"/>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Freeform: Shape 41">
              <a:extLst>
                <a:ext uri="{FF2B5EF4-FFF2-40B4-BE49-F238E27FC236}">
                  <a16:creationId xmlns:a16="http://schemas.microsoft.com/office/drawing/2014/main" id="{760B5DD4-E90B-2503-2AA0-351C775CFB4E}"/>
                </a:ext>
              </a:extLst>
            </p:cNvPr>
            <p:cNvSpPr/>
            <p:nvPr userDrawn="1"/>
          </p:nvSpPr>
          <p:spPr>
            <a:xfrm>
              <a:off x="11301839" y="1"/>
              <a:ext cx="577804" cy="333619"/>
            </a:xfrm>
            <a:custGeom>
              <a:avLst/>
              <a:gdLst>
                <a:gd name="connsiteX0" fmla="*/ 9028 w 577804"/>
                <a:gd name="connsiteY0" fmla="*/ 0 h 333619"/>
                <a:gd name="connsiteX1" fmla="*/ 568776 w 577804"/>
                <a:gd name="connsiteY1" fmla="*/ 0 h 333619"/>
                <a:gd name="connsiteX2" fmla="*/ 577804 w 577804"/>
                <a:gd name="connsiteY2" fmla="*/ 44717 h 333619"/>
                <a:gd name="connsiteX3" fmla="*/ 288902 w 577804"/>
                <a:gd name="connsiteY3" fmla="*/ 333619 h 333619"/>
                <a:gd name="connsiteX4" fmla="*/ 0 w 577804"/>
                <a:gd name="connsiteY4" fmla="*/ 44717 h 33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04" h="333619">
                  <a:moveTo>
                    <a:pt x="9028" y="0"/>
                  </a:moveTo>
                  <a:lnTo>
                    <a:pt x="568776" y="0"/>
                  </a:lnTo>
                  <a:lnTo>
                    <a:pt x="577804" y="44717"/>
                  </a:lnTo>
                  <a:cubicBezTo>
                    <a:pt x="577804" y="204273"/>
                    <a:pt x="448458" y="333619"/>
                    <a:pt x="288902" y="333619"/>
                  </a:cubicBezTo>
                  <a:cubicBezTo>
                    <a:pt x="129346" y="333619"/>
                    <a:pt x="0" y="204273"/>
                    <a:pt x="0" y="44717"/>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4" name="Freeform: Shape 45">
              <a:extLst>
                <a:ext uri="{FF2B5EF4-FFF2-40B4-BE49-F238E27FC236}">
                  <a16:creationId xmlns:a16="http://schemas.microsoft.com/office/drawing/2014/main" id="{272E63EC-3A1F-E3DA-4B4A-363E8974448F}"/>
                </a:ext>
              </a:extLst>
            </p:cNvPr>
            <p:cNvSpPr/>
            <p:nvPr userDrawn="1"/>
          </p:nvSpPr>
          <p:spPr>
            <a:xfrm>
              <a:off x="12095326" y="1591272"/>
              <a:ext cx="96674" cy="428464"/>
            </a:xfrm>
            <a:custGeom>
              <a:avLst/>
              <a:gdLst>
                <a:gd name="connsiteX0" fmla="*/ 96674 w 96674"/>
                <a:gd name="connsiteY0" fmla="*/ 0 h 428464"/>
                <a:gd name="connsiteX1" fmla="*/ 96674 w 96674"/>
                <a:gd name="connsiteY1" fmla="*/ 428464 h 428464"/>
                <a:gd name="connsiteX2" fmla="*/ 84618 w 96674"/>
                <a:gd name="connsiteY2" fmla="*/ 418517 h 428464"/>
                <a:gd name="connsiteX3" fmla="*/ 0 w 96674"/>
                <a:gd name="connsiteY3" fmla="*/ 214232 h 428464"/>
                <a:gd name="connsiteX4" fmla="*/ 84618 w 96674"/>
                <a:gd name="connsiteY4" fmla="*/ 9948 h 428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674" h="428464">
                  <a:moveTo>
                    <a:pt x="96674" y="0"/>
                  </a:moveTo>
                  <a:lnTo>
                    <a:pt x="96674" y="428464"/>
                  </a:lnTo>
                  <a:lnTo>
                    <a:pt x="84618" y="418517"/>
                  </a:lnTo>
                  <a:cubicBezTo>
                    <a:pt x="32337" y="366236"/>
                    <a:pt x="0" y="294010"/>
                    <a:pt x="0" y="214232"/>
                  </a:cubicBezTo>
                  <a:cubicBezTo>
                    <a:pt x="0" y="134454"/>
                    <a:pt x="32337" y="62229"/>
                    <a:pt x="84618" y="9948"/>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5" name="Ovaal 28">
              <a:extLst>
                <a:ext uri="{FF2B5EF4-FFF2-40B4-BE49-F238E27FC236}">
                  <a16:creationId xmlns:a16="http://schemas.microsoft.com/office/drawing/2014/main" id="{A72A6B81-6DE6-C72F-3470-6BB00925A6B0}"/>
                </a:ext>
              </a:extLst>
            </p:cNvPr>
            <p:cNvSpPr/>
            <p:nvPr userDrawn="1"/>
          </p:nvSpPr>
          <p:spPr>
            <a:xfrm>
              <a:off x="10087754" y="1339717"/>
              <a:ext cx="334869" cy="334869"/>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Ovaal 29">
              <a:extLst>
                <a:ext uri="{FF2B5EF4-FFF2-40B4-BE49-F238E27FC236}">
                  <a16:creationId xmlns:a16="http://schemas.microsoft.com/office/drawing/2014/main" id="{FB35D26C-0820-0474-D4D8-529AAA04A90B}"/>
                </a:ext>
              </a:extLst>
            </p:cNvPr>
            <p:cNvSpPr/>
            <p:nvPr userDrawn="1"/>
          </p:nvSpPr>
          <p:spPr>
            <a:xfrm>
              <a:off x="8052114" y="289425"/>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Ovaal 30">
              <a:extLst>
                <a:ext uri="{FF2B5EF4-FFF2-40B4-BE49-F238E27FC236}">
                  <a16:creationId xmlns:a16="http://schemas.microsoft.com/office/drawing/2014/main" id="{3B5B2D8D-1E33-6A3E-5008-DC43276310F7}"/>
                </a:ext>
              </a:extLst>
            </p:cNvPr>
            <p:cNvSpPr/>
            <p:nvPr userDrawn="1"/>
          </p:nvSpPr>
          <p:spPr>
            <a:xfrm>
              <a:off x="10288993" y="1959527"/>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Ovaal 32">
              <a:extLst>
                <a:ext uri="{FF2B5EF4-FFF2-40B4-BE49-F238E27FC236}">
                  <a16:creationId xmlns:a16="http://schemas.microsoft.com/office/drawing/2014/main" id="{F7755BF2-D690-FF18-6E34-DB4740BCADED}"/>
                </a:ext>
              </a:extLst>
            </p:cNvPr>
            <p:cNvSpPr/>
            <p:nvPr userDrawn="1"/>
          </p:nvSpPr>
          <p:spPr>
            <a:xfrm>
              <a:off x="10719744" y="2465848"/>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Ovaal 33">
              <a:extLst>
                <a:ext uri="{FF2B5EF4-FFF2-40B4-BE49-F238E27FC236}">
                  <a16:creationId xmlns:a16="http://schemas.microsoft.com/office/drawing/2014/main" id="{FFE1EB95-87C7-AD3D-F1CF-D3DF597BEC40}"/>
                </a:ext>
              </a:extLst>
            </p:cNvPr>
            <p:cNvSpPr/>
            <p:nvPr userDrawn="1"/>
          </p:nvSpPr>
          <p:spPr>
            <a:xfrm>
              <a:off x="10364564" y="4430674"/>
              <a:ext cx="334869" cy="334869"/>
            </a:xfrm>
            <a:prstGeom prst="ellipse">
              <a:avLst/>
            </a:prstGeom>
            <a:solidFill>
              <a:srgbClr val="21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Ovaal 34">
              <a:extLst>
                <a:ext uri="{FF2B5EF4-FFF2-40B4-BE49-F238E27FC236}">
                  <a16:creationId xmlns:a16="http://schemas.microsoft.com/office/drawing/2014/main" id="{216B21EC-CD94-E46B-E9B1-2EC6C2445ACB}"/>
                </a:ext>
              </a:extLst>
            </p:cNvPr>
            <p:cNvSpPr/>
            <p:nvPr userDrawn="1"/>
          </p:nvSpPr>
          <p:spPr>
            <a:xfrm>
              <a:off x="9450369" y="2938931"/>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Ovaal 35">
              <a:extLst>
                <a:ext uri="{FF2B5EF4-FFF2-40B4-BE49-F238E27FC236}">
                  <a16:creationId xmlns:a16="http://schemas.microsoft.com/office/drawing/2014/main" id="{1EC3773D-016D-68A2-CD07-E52395C73DC7}"/>
                </a:ext>
              </a:extLst>
            </p:cNvPr>
            <p:cNvSpPr/>
            <p:nvPr userDrawn="1"/>
          </p:nvSpPr>
          <p:spPr>
            <a:xfrm>
              <a:off x="8913820" y="3551050"/>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Ovaal 37">
              <a:extLst>
                <a:ext uri="{FF2B5EF4-FFF2-40B4-BE49-F238E27FC236}">
                  <a16:creationId xmlns:a16="http://schemas.microsoft.com/office/drawing/2014/main" id="{00688AF0-2D8C-2958-A683-963EC5EE9369}"/>
                </a:ext>
              </a:extLst>
            </p:cNvPr>
            <p:cNvSpPr/>
            <p:nvPr userDrawn="1"/>
          </p:nvSpPr>
          <p:spPr>
            <a:xfrm>
              <a:off x="10289198" y="5274052"/>
              <a:ext cx="334869" cy="334869"/>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Ovaal 40">
              <a:extLst>
                <a:ext uri="{FF2B5EF4-FFF2-40B4-BE49-F238E27FC236}">
                  <a16:creationId xmlns:a16="http://schemas.microsoft.com/office/drawing/2014/main" id="{78C7E908-FBC1-A7F5-2B28-47235DE5AC4A}"/>
                </a:ext>
              </a:extLst>
            </p:cNvPr>
            <p:cNvSpPr/>
            <p:nvPr userDrawn="1"/>
          </p:nvSpPr>
          <p:spPr>
            <a:xfrm>
              <a:off x="10546138" y="3191734"/>
              <a:ext cx="577804" cy="577804"/>
            </a:xfrm>
            <a:prstGeom prst="ellipse">
              <a:avLst/>
            </a:prstGeom>
            <a:solidFill>
              <a:srgbClr val="04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7" name="Text Placeholder 36">
            <a:extLst>
              <a:ext uri="{FF2B5EF4-FFF2-40B4-BE49-F238E27FC236}">
                <a16:creationId xmlns:a16="http://schemas.microsoft.com/office/drawing/2014/main" id="{AA5C16B8-EDB9-CFEB-4C55-CFE369A945D4}"/>
              </a:ext>
            </a:extLst>
          </p:cNvPr>
          <p:cNvSpPr>
            <a:spLocks noGrp="1"/>
          </p:cNvSpPr>
          <p:nvPr>
            <p:ph type="body" sz="quarter" idx="10" hasCustomPrompt="1"/>
          </p:nvPr>
        </p:nvSpPr>
        <p:spPr>
          <a:xfrm>
            <a:off x="371475" y="4881645"/>
            <a:ext cx="7932015" cy="583730"/>
          </a:xfrm>
          <a:prstGeom prst="rect">
            <a:avLst/>
          </a:prstGeom>
        </p:spPr>
        <p:txBody>
          <a:bodyPr anchor="ctr"/>
          <a:lstStyle>
            <a:lvl1pPr marL="0" indent="0">
              <a:buNone/>
              <a:defRPr/>
            </a:lvl1pPr>
          </a:lstStyle>
          <a:p>
            <a:pPr lvl="0"/>
            <a:r>
              <a:rPr lang="en-US" dirty="0"/>
              <a:t>Title / Subtitle</a:t>
            </a:r>
          </a:p>
        </p:txBody>
      </p:sp>
      <p:sp>
        <p:nvSpPr>
          <p:cNvPr id="5" name="Rectangle 4">
            <a:extLst>
              <a:ext uri="{FF2B5EF4-FFF2-40B4-BE49-F238E27FC236}">
                <a16:creationId xmlns:a16="http://schemas.microsoft.com/office/drawing/2014/main" id="{2B225A67-F607-59DC-99F7-D8C965B249EA}"/>
              </a:ext>
            </a:extLst>
          </p:cNvPr>
          <p:cNvSpPr/>
          <p:nvPr userDrawn="1"/>
        </p:nvSpPr>
        <p:spPr>
          <a:xfrm>
            <a:off x="371475" y="6437586"/>
            <a:ext cx="11505215" cy="239759"/>
          </a:xfrm>
          <a:prstGeom prst="rect">
            <a:avLst/>
          </a:prstGeom>
          <a:solidFill>
            <a:schemeClr val="bg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dirty="0" err="1"/>
          </a:p>
        </p:txBody>
      </p:sp>
    </p:spTree>
    <p:extLst>
      <p:ext uri="{BB962C8B-B14F-4D97-AF65-F5344CB8AC3E}">
        <p14:creationId xmlns:p14="http://schemas.microsoft.com/office/powerpoint/2010/main" val="3574504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pter - Orange">
    <p:bg>
      <p:bgPr>
        <a:solidFill>
          <a:schemeClr val="accent2"/>
        </a:solidFill>
        <a:effectLst/>
      </p:bgPr>
    </p:bg>
    <p:spTree>
      <p:nvGrpSpPr>
        <p:cNvPr id="1" name=""/>
        <p:cNvGrpSpPr/>
        <p:nvPr/>
      </p:nvGrpSpPr>
      <p:grpSpPr>
        <a:xfrm>
          <a:off x="0" y="0"/>
          <a:ext cx="0" cy="0"/>
          <a:chOff x="0" y="0"/>
          <a:chExt cx="0" cy="0"/>
        </a:xfrm>
      </p:grpSpPr>
      <p:sp>
        <p:nvSpPr>
          <p:cNvPr id="40" name="TextBox 39">
            <a:extLst>
              <a:ext uri="{FF2B5EF4-FFF2-40B4-BE49-F238E27FC236}">
                <a16:creationId xmlns:a16="http://schemas.microsoft.com/office/drawing/2014/main" id="{253D1588-86F4-EAAA-A403-BC9DD0F28F21}"/>
              </a:ext>
            </a:extLst>
          </p:cNvPr>
          <p:cNvSpPr txBox="1"/>
          <p:nvPr userDrawn="1"/>
        </p:nvSpPr>
        <p:spPr>
          <a:xfrm>
            <a:off x="10520313" y="143733"/>
            <a:ext cx="1480729" cy="506716"/>
          </a:xfrm>
          <a:prstGeom prst="rect">
            <a:avLst/>
          </a:prstGeom>
          <a:solidFill>
            <a:schemeClr val="accent2"/>
          </a:solidFill>
        </p:spPr>
        <p:txBody>
          <a:bodyPr vert="horz" wrap="square" lIns="0" tIns="0" rIns="0" bIns="0" rtlCol="0">
            <a:spAutoFit/>
          </a:bodyPr>
          <a:lstStyle/>
          <a:p>
            <a:pPr algn="l"/>
            <a:endParaRPr lang="en-NL" sz="1400" dirty="0"/>
          </a:p>
        </p:txBody>
      </p:sp>
      <p:graphicFrame>
        <p:nvGraphicFramePr>
          <p:cNvPr id="3" name="Object 2" hidden="1">
            <a:extLst>
              <a:ext uri="{FF2B5EF4-FFF2-40B4-BE49-F238E27FC236}">
                <a16:creationId xmlns:a16="http://schemas.microsoft.com/office/drawing/2014/main" id="{67572802-C698-C805-2D38-3D551D4416C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3" name="Object 2" hidden="1">
                        <a:extLst>
                          <a:ext uri="{FF2B5EF4-FFF2-40B4-BE49-F238E27FC236}">
                            <a16:creationId xmlns:a16="http://schemas.microsoft.com/office/drawing/2014/main" id="{67572802-C698-C805-2D38-3D551D4416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6" name="Group 47">
            <a:extLst>
              <a:ext uri="{FF2B5EF4-FFF2-40B4-BE49-F238E27FC236}">
                <a16:creationId xmlns:a16="http://schemas.microsoft.com/office/drawing/2014/main" id="{E96D8B4E-4E1B-6CCC-FD8C-297E56B2BE53}"/>
              </a:ext>
            </a:extLst>
          </p:cNvPr>
          <p:cNvGrpSpPr/>
          <p:nvPr userDrawn="1"/>
        </p:nvGrpSpPr>
        <p:grpSpPr>
          <a:xfrm flipH="1">
            <a:off x="-1" y="1"/>
            <a:ext cx="3348518" cy="3428999"/>
            <a:chOff x="6714726" y="1"/>
            <a:chExt cx="5477275" cy="5608920"/>
          </a:xfrm>
          <a:solidFill>
            <a:schemeClr val="bg1"/>
          </a:solidFill>
        </p:grpSpPr>
        <p:sp>
          <p:nvSpPr>
            <p:cNvPr id="7" name="Ovaal 7">
              <a:extLst>
                <a:ext uri="{FF2B5EF4-FFF2-40B4-BE49-F238E27FC236}">
                  <a16:creationId xmlns:a16="http://schemas.microsoft.com/office/drawing/2014/main" id="{1BF6F98C-8DD2-4623-5B70-ABEF2B757988}"/>
                </a:ext>
              </a:extLst>
            </p:cNvPr>
            <p:cNvSpPr/>
            <p:nvPr userDrawn="1"/>
          </p:nvSpPr>
          <p:spPr>
            <a:xfrm>
              <a:off x="9466321" y="235108"/>
              <a:ext cx="954816" cy="954816"/>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Freeform: Shape 44">
              <a:extLst>
                <a:ext uri="{FF2B5EF4-FFF2-40B4-BE49-F238E27FC236}">
                  <a16:creationId xmlns:a16="http://schemas.microsoft.com/office/drawing/2014/main" id="{B31C67DA-096B-AD4C-1882-A1994777ED44}"/>
                </a:ext>
              </a:extLst>
            </p:cNvPr>
            <p:cNvSpPr/>
            <p:nvPr userDrawn="1"/>
          </p:nvSpPr>
          <p:spPr>
            <a:xfrm>
              <a:off x="11325350" y="552503"/>
              <a:ext cx="866650" cy="954816"/>
            </a:xfrm>
            <a:custGeom>
              <a:avLst/>
              <a:gdLst>
                <a:gd name="connsiteX0" fmla="*/ 477408 w 866650"/>
                <a:gd name="connsiteY0" fmla="*/ 0 h 954816"/>
                <a:gd name="connsiteX1" fmla="*/ 814986 w 866650"/>
                <a:gd name="connsiteY1" fmla="*/ 139830 h 954816"/>
                <a:gd name="connsiteX2" fmla="*/ 866650 w 866650"/>
                <a:gd name="connsiteY2" fmla="*/ 202447 h 954816"/>
                <a:gd name="connsiteX3" fmla="*/ 866650 w 866650"/>
                <a:gd name="connsiteY3" fmla="*/ 752370 h 954816"/>
                <a:gd name="connsiteX4" fmla="*/ 814986 w 866650"/>
                <a:gd name="connsiteY4" fmla="*/ 814986 h 954816"/>
                <a:gd name="connsiteX5" fmla="*/ 477408 w 866650"/>
                <a:gd name="connsiteY5" fmla="*/ 954816 h 954816"/>
                <a:gd name="connsiteX6" fmla="*/ 0 w 866650"/>
                <a:gd name="connsiteY6" fmla="*/ 477408 h 954816"/>
                <a:gd name="connsiteX7" fmla="*/ 477408 w 866650"/>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6650" h="954816">
                  <a:moveTo>
                    <a:pt x="477408" y="0"/>
                  </a:moveTo>
                  <a:cubicBezTo>
                    <a:pt x="609241" y="0"/>
                    <a:pt x="728593" y="53436"/>
                    <a:pt x="814986" y="139830"/>
                  </a:cubicBezTo>
                  <a:lnTo>
                    <a:pt x="866650" y="202447"/>
                  </a:lnTo>
                  <a:lnTo>
                    <a:pt x="866650" y="752370"/>
                  </a:lnTo>
                  <a:lnTo>
                    <a:pt x="814986" y="814986"/>
                  </a:lnTo>
                  <a:cubicBezTo>
                    <a:pt x="728593" y="901380"/>
                    <a:pt x="609241" y="954816"/>
                    <a:pt x="477408" y="954816"/>
                  </a:cubicBezTo>
                  <a:cubicBezTo>
                    <a:pt x="213743" y="954816"/>
                    <a:pt x="0" y="741073"/>
                    <a:pt x="0" y="477408"/>
                  </a:cubicBezTo>
                  <a:cubicBezTo>
                    <a:pt x="0" y="213743"/>
                    <a:pt x="213743" y="0"/>
                    <a:pt x="477408" y="0"/>
                  </a:cubicBez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9" name="Ovaal 9">
              <a:extLst>
                <a:ext uri="{FF2B5EF4-FFF2-40B4-BE49-F238E27FC236}">
                  <a16:creationId xmlns:a16="http://schemas.microsoft.com/office/drawing/2014/main" id="{87BDBB98-C8F0-664E-4E3F-F4EAA557B82E}"/>
                </a:ext>
              </a:extLst>
            </p:cNvPr>
            <p:cNvSpPr/>
            <p:nvPr userDrawn="1"/>
          </p:nvSpPr>
          <p:spPr>
            <a:xfrm>
              <a:off x="9088470" y="1595372"/>
              <a:ext cx="954816" cy="954816"/>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10">
              <a:extLst>
                <a:ext uri="{FF2B5EF4-FFF2-40B4-BE49-F238E27FC236}">
                  <a16:creationId xmlns:a16="http://schemas.microsoft.com/office/drawing/2014/main" id="{C5B2EC7C-E908-9EAC-417E-212375295C12}"/>
                </a:ext>
              </a:extLst>
            </p:cNvPr>
            <p:cNvSpPr/>
            <p:nvPr userDrawn="1"/>
          </p:nvSpPr>
          <p:spPr>
            <a:xfrm>
              <a:off x="11098639" y="1761626"/>
              <a:ext cx="954816" cy="954816"/>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Freeform: Shape 46">
              <a:extLst>
                <a:ext uri="{FF2B5EF4-FFF2-40B4-BE49-F238E27FC236}">
                  <a16:creationId xmlns:a16="http://schemas.microsoft.com/office/drawing/2014/main" id="{80A5DBE5-DD11-C15D-7AA1-FCF8A69F71EE}"/>
                </a:ext>
              </a:extLst>
            </p:cNvPr>
            <p:cNvSpPr/>
            <p:nvPr userDrawn="1"/>
          </p:nvSpPr>
          <p:spPr>
            <a:xfrm>
              <a:off x="11378250" y="2917850"/>
              <a:ext cx="813751" cy="954816"/>
            </a:xfrm>
            <a:custGeom>
              <a:avLst/>
              <a:gdLst>
                <a:gd name="connsiteX0" fmla="*/ 477408 w 813751"/>
                <a:gd name="connsiteY0" fmla="*/ 0 h 954816"/>
                <a:gd name="connsiteX1" fmla="*/ 744331 w 813751"/>
                <a:gd name="connsiteY1" fmla="*/ 81534 h 954816"/>
                <a:gd name="connsiteX2" fmla="*/ 813751 w 813751"/>
                <a:gd name="connsiteY2" fmla="*/ 138810 h 954816"/>
                <a:gd name="connsiteX3" fmla="*/ 813751 w 813751"/>
                <a:gd name="connsiteY3" fmla="*/ 816006 h 954816"/>
                <a:gd name="connsiteX4" fmla="*/ 744331 w 813751"/>
                <a:gd name="connsiteY4" fmla="*/ 873282 h 954816"/>
                <a:gd name="connsiteX5" fmla="*/ 477408 w 813751"/>
                <a:gd name="connsiteY5" fmla="*/ 954816 h 954816"/>
                <a:gd name="connsiteX6" fmla="*/ 0 w 813751"/>
                <a:gd name="connsiteY6" fmla="*/ 477408 h 954816"/>
                <a:gd name="connsiteX7" fmla="*/ 477408 w 813751"/>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3751" h="954816">
                  <a:moveTo>
                    <a:pt x="477408" y="0"/>
                  </a:moveTo>
                  <a:cubicBezTo>
                    <a:pt x="576282" y="0"/>
                    <a:pt x="668137" y="30058"/>
                    <a:pt x="744331" y="81534"/>
                  </a:cubicBezTo>
                  <a:lnTo>
                    <a:pt x="813751" y="138810"/>
                  </a:lnTo>
                  <a:lnTo>
                    <a:pt x="813751" y="816006"/>
                  </a:lnTo>
                  <a:lnTo>
                    <a:pt x="744331" y="873282"/>
                  </a:lnTo>
                  <a:cubicBezTo>
                    <a:pt x="668137" y="924759"/>
                    <a:pt x="576282" y="954816"/>
                    <a:pt x="477408" y="954816"/>
                  </a:cubicBezTo>
                  <a:cubicBezTo>
                    <a:pt x="213743" y="954816"/>
                    <a:pt x="0" y="741073"/>
                    <a:pt x="0" y="477408"/>
                  </a:cubicBezTo>
                  <a:cubicBezTo>
                    <a:pt x="0" y="213743"/>
                    <a:pt x="213743" y="0"/>
                    <a:pt x="477408"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2" name="Ovaal 12">
              <a:extLst>
                <a:ext uri="{FF2B5EF4-FFF2-40B4-BE49-F238E27FC236}">
                  <a16:creationId xmlns:a16="http://schemas.microsoft.com/office/drawing/2014/main" id="{92CDECB0-6750-16E9-F7F8-EB1E91BCCBB5}"/>
                </a:ext>
              </a:extLst>
            </p:cNvPr>
            <p:cNvSpPr/>
            <p:nvPr userDrawn="1"/>
          </p:nvSpPr>
          <p:spPr>
            <a:xfrm>
              <a:off x="8317654" y="2419087"/>
              <a:ext cx="954816" cy="954816"/>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13">
              <a:extLst>
                <a:ext uri="{FF2B5EF4-FFF2-40B4-BE49-F238E27FC236}">
                  <a16:creationId xmlns:a16="http://schemas.microsoft.com/office/drawing/2014/main" id="{3FC55663-CEE0-A477-1F5D-30EB166A7C7D}"/>
                </a:ext>
              </a:extLst>
            </p:cNvPr>
            <p:cNvSpPr/>
            <p:nvPr userDrawn="1"/>
          </p:nvSpPr>
          <p:spPr>
            <a:xfrm>
              <a:off x="9466322" y="3507299"/>
              <a:ext cx="954816" cy="954816"/>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4">
              <a:extLst>
                <a:ext uri="{FF2B5EF4-FFF2-40B4-BE49-F238E27FC236}">
                  <a16:creationId xmlns:a16="http://schemas.microsoft.com/office/drawing/2014/main" id="{DD68DFC8-41AE-31DD-FD02-11941BF958D9}"/>
                </a:ext>
              </a:extLst>
            </p:cNvPr>
            <p:cNvSpPr/>
            <p:nvPr userDrawn="1"/>
          </p:nvSpPr>
          <p:spPr>
            <a:xfrm>
              <a:off x="7909575" y="4429256"/>
              <a:ext cx="954816" cy="954816"/>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15">
              <a:extLst>
                <a:ext uri="{FF2B5EF4-FFF2-40B4-BE49-F238E27FC236}">
                  <a16:creationId xmlns:a16="http://schemas.microsoft.com/office/drawing/2014/main" id="{0EC301BF-615E-8538-0E3A-0B4F8F71C673}"/>
                </a:ext>
              </a:extLst>
            </p:cNvPr>
            <p:cNvSpPr/>
            <p:nvPr userDrawn="1"/>
          </p:nvSpPr>
          <p:spPr>
            <a:xfrm>
              <a:off x="6714726" y="4997862"/>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6">
              <a:extLst>
                <a:ext uri="{FF2B5EF4-FFF2-40B4-BE49-F238E27FC236}">
                  <a16:creationId xmlns:a16="http://schemas.microsoft.com/office/drawing/2014/main" id="{2AFF8224-5734-829D-5B83-7E4519352682}"/>
                </a:ext>
              </a:extLst>
            </p:cNvPr>
            <p:cNvSpPr/>
            <p:nvPr userDrawn="1"/>
          </p:nvSpPr>
          <p:spPr>
            <a:xfrm>
              <a:off x="10002032" y="2587172"/>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7">
              <a:extLst>
                <a:ext uri="{FF2B5EF4-FFF2-40B4-BE49-F238E27FC236}">
                  <a16:creationId xmlns:a16="http://schemas.microsoft.com/office/drawing/2014/main" id="{1D06CB99-F755-37DF-8A67-B1E7327168D3}"/>
                </a:ext>
              </a:extLst>
            </p:cNvPr>
            <p:cNvSpPr/>
            <p:nvPr userDrawn="1"/>
          </p:nvSpPr>
          <p:spPr>
            <a:xfrm>
              <a:off x="8052319" y="3478901"/>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19">
              <a:extLst>
                <a:ext uri="{FF2B5EF4-FFF2-40B4-BE49-F238E27FC236}">
                  <a16:creationId xmlns:a16="http://schemas.microsoft.com/office/drawing/2014/main" id="{EBD7BA71-C4FF-1AB8-2D2E-1E43050B61A0}"/>
                </a:ext>
              </a:extLst>
            </p:cNvPr>
            <p:cNvSpPr/>
            <p:nvPr userDrawn="1"/>
          </p:nvSpPr>
          <p:spPr>
            <a:xfrm>
              <a:off x="8694666" y="810860"/>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Ovaal 20">
              <a:extLst>
                <a:ext uri="{FF2B5EF4-FFF2-40B4-BE49-F238E27FC236}">
                  <a16:creationId xmlns:a16="http://schemas.microsoft.com/office/drawing/2014/main" id="{88D0348B-4556-94B2-D5FB-0FAF7E96AF1E}"/>
                </a:ext>
              </a:extLst>
            </p:cNvPr>
            <p:cNvSpPr/>
            <p:nvPr userDrawn="1"/>
          </p:nvSpPr>
          <p:spPr>
            <a:xfrm>
              <a:off x="8256358" y="1559005"/>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21">
              <a:extLst>
                <a:ext uri="{FF2B5EF4-FFF2-40B4-BE49-F238E27FC236}">
                  <a16:creationId xmlns:a16="http://schemas.microsoft.com/office/drawing/2014/main" id="{DBAFEBF9-3CEF-1CD6-7270-475A8A05BF35}"/>
                </a:ext>
              </a:extLst>
            </p:cNvPr>
            <p:cNvSpPr/>
            <p:nvPr userDrawn="1"/>
          </p:nvSpPr>
          <p:spPr>
            <a:xfrm>
              <a:off x="10636821" y="289425"/>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Ovaal 22">
              <a:extLst>
                <a:ext uri="{FF2B5EF4-FFF2-40B4-BE49-F238E27FC236}">
                  <a16:creationId xmlns:a16="http://schemas.microsoft.com/office/drawing/2014/main" id="{71082A13-9CBC-AFFC-CA3C-71E0C3C6F5C8}"/>
                </a:ext>
              </a:extLst>
            </p:cNvPr>
            <p:cNvSpPr/>
            <p:nvPr userDrawn="1"/>
          </p:nvSpPr>
          <p:spPr>
            <a:xfrm>
              <a:off x="10931545" y="3886569"/>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Ovaal 23">
              <a:extLst>
                <a:ext uri="{FF2B5EF4-FFF2-40B4-BE49-F238E27FC236}">
                  <a16:creationId xmlns:a16="http://schemas.microsoft.com/office/drawing/2014/main" id="{33DDD23A-95C0-93E5-A074-1BE4A9E798D6}"/>
                </a:ext>
              </a:extLst>
            </p:cNvPr>
            <p:cNvSpPr/>
            <p:nvPr userDrawn="1"/>
          </p:nvSpPr>
          <p:spPr>
            <a:xfrm>
              <a:off x="10636821" y="1267220"/>
              <a:ext cx="577804" cy="577804"/>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Freeform: Shape 41">
              <a:extLst>
                <a:ext uri="{FF2B5EF4-FFF2-40B4-BE49-F238E27FC236}">
                  <a16:creationId xmlns:a16="http://schemas.microsoft.com/office/drawing/2014/main" id="{760B5DD4-E90B-2503-2AA0-351C775CFB4E}"/>
                </a:ext>
              </a:extLst>
            </p:cNvPr>
            <p:cNvSpPr/>
            <p:nvPr userDrawn="1"/>
          </p:nvSpPr>
          <p:spPr>
            <a:xfrm>
              <a:off x="11301839" y="1"/>
              <a:ext cx="577804" cy="333619"/>
            </a:xfrm>
            <a:custGeom>
              <a:avLst/>
              <a:gdLst>
                <a:gd name="connsiteX0" fmla="*/ 9028 w 577804"/>
                <a:gd name="connsiteY0" fmla="*/ 0 h 333619"/>
                <a:gd name="connsiteX1" fmla="*/ 568776 w 577804"/>
                <a:gd name="connsiteY1" fmla="*/ 0 h 333619"/>
                <a:gd name="connsiteX2" fmla="*/ 577804 w 577804"/>
                <a:gd name="connsiteY2" fmla="*/ 44717 h 333619"/>
                <a:gd name="connsiteX3" fmla="*/ 288902 w 577804"/>
                <a:gd name="connsiteY3" fmla="*/ 333619 h 333619"/>
                <a:gd name="connsiteX4" fmla="*/ 0 w 577804"/>
                <a:gd name="connsiteY4" fmla="*/ 44717 h 33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04" h="333619">
                  <a:moveTo>
                    <a:pt x="9028" y="0"/>
                  </a:moveTo>
                  <a:lnTo>
                    <a:pt x="568776" y="0"/>
                  </a:lnTo>
                  <a:lnTo>
                    <a:pt x="577804" y="44717"/>
                  </a:lnTo>
                  <a:cubicBezTo>
                    <a:pt x="577804" y="204273"/>
                    <a:pt x="448458" y="333619"/>
                    <a:pt x="288902" y="333619"/>
                  </a:cubicBezTo>
                  <a:cubicBezTo>
                    <a:pt x="129346" y="333619"/>
                    <a:pt x="0" y="204273"/>
                    <a:pt x="0" y="44717"/>
                  </a:cubicBez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4" name="Freeform: Shape 45">
              <a:extLst>
                <a:ext uri="{FF2B5EF4-FFF2-40B4-BE49-F238E27FC236}">
                  <a16:creationId xmlns:a16="http://schemas.microsoft.com/office/drawing/2014/main" id="{272E63EC-3A1F-E3DA-4B4A-363E8974448F}"/>
                </a:ext>
              </a:extLst>
            </p:cNvPr>
            <p:cNvSpPr/>
            <p:nvPr userDrawn="1"/>
          </p:nvSpPr>
          <p:spPr>
            <a:xfrm>
              <a:off x="12095326" y="1591272"/>
              <a:ext cx="96674" cy="428464"/>
            </a:xfrm>
            <a:custGeom>
              <a:avLst/>
              <a:gdLst>
                <a:gd name="connsiteX0" fmla="*/ 96674 w 96674"/>
                <a:gd name="connsiteY0" fmla="*/ 0 h 428464"/>
                <a:gd name="connsiteX1" fmla="*/ 96674 w 96674"/>
                <a:gd name="connsiteY1" fmla="*/ 428464 h 428464"/>
                <a:gd name="connsiteX2" fmla="*/ 84618 w 96674"/>
                <a:gd name="connsiteY2" fmla="*/ 418517 h 428464"/>
                <a:gd name="connsiteX3" fmla="*/ 0 w 96674"/>
                <a:gd name="connsiteY3" fmla="*/ 214232 h 428464"/>
                <a:gd name="connsiteX4" fmla="*/ 84618 w 96674"/>
                <a:gd name="connsiteY4" fmla="*/ 9948 h 428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674" h="428464">
                  <a:moveTo>
                    <a:pt x="96674" y="0"/>
                  </a:moveTo>
                  <a:lnTo>
                    <a:pt x="96674" y="428464"/>
                  </a:lnTo>
                  <a:lnTo>
                    <a:pt x="84618" y="418517"/>
                  </a:lnTo>
                  <a:cubicBezTo>
                    <a:pt x="32337" y="366236"/>
                    <a:pt x="0" y="294010"/>
                    <a:pt x="0" y="214232"/>
                  </a:cubicBezTo>
                  <a:cubicBezTo>
                    <a:pt x="0" y="134454"/>
                    <a:pt x="32337" y="62229"/>
                    <a:pt x="84618" y="994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5" name="Ovaal 28">
              <a:extLst>
                <a:ext uri="{FF2B5EF4-FFF2-40B4-BE49-F238E27FC236}">
                  <a16:creationId xmlns:a16="http://schemas.microsoft.com/office/drawing/2014/main" id="{A72A6B81-6DE6-C72F-3470-6BB00925A6B0}"/>
                </a:ext>
              </a:extLst>
            </p:cNvPr>
            <p:cNvSpPr/>
            <p:nvPr userDrawn="1"/>
          </p:nvSpPr>
          <p:spPr>
            <a:xfrm>
              <a:off x="10087754" y="1339717"/>
              <a:ext cx="334869" cy="334869"/>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Ovaal 29">
              <a:extLst>
                <a:ext uri="{FF2B5EF4-FFF2-40B4-BE49-F238E27FC236}">
                  <a16:creationId xmlns:a16="http://schemas.microsoft.com/office/drawing/2014/main" id="{FB35D26C-0820-0474-D4D8-529AAA04A90B}"/>
                </a:ext>
              </a:extLst>
            </p:cNvPr>
            <p:cNvSpPr/>
            <p:nvPr userDrawn="1"/>
          </p:nvSpPr>
          <p:spPr>
            <a:xfrm>
              <a:off x="8052114" y="289425"/>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Ovaal 30">
              <a:extLst>
                <a:ext uri="{FF2B5EF4-FFF2-40B4-BE49-F238E27FC236}">
                  <a16:creationId xmlns:a16="http://schemas.microsoft.com/office/drawing/2014/main" id="{3B5B2D8D-1E33-6A3E-5008-DC43276310F7}"/>
                </a:ext>
              </a:extLst>
            </p:cNvPr>
            <p:cNvSpPr/>
            <p:nvPr userDrawn="1"/>
          </p:nvSpPr>
          <p:spPr>
            <a:xfrm>
              <a:off x="10288993" y="1959527"/>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Ovaal 32">
              <a:extLst>
                <a:ext uri="{FF2B5EF4-FFF2-40B4-BE49-F238E27FC236}">
                  <a16:creationId xmlns:a16="http://schemas.microsoft.com/office/drawing/2014/main" id="{F7755BF2-D690-FF18-6E34-DB4740BCADED}"/>
                </a:ext>
              </a:extLst>
            </p:cNvPr>
            <p:cNvSpPr/>
            <p:nvPr userDrawn="1"/>
          </p:nvSpPr>
          <p:spPr>
            <a:xfrm>
              <a:off x="10719744" y="2465848"/>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Ovaal 33">
              <a:extLst>
                <a:ext uri="{FF2B5EF4-FFF2-40B4-BE49-F238E27FC236}">
                  <a16:creationId xmlns:a16="http://schemas.microsoft.com/office/drawing/2014/main" id="{FFE1EB95-87C7-AD3D-F1CF-D3DF597BEC40}"/>
                </a:ext>
              </a:extLst>
            </p:cNvPr>
            <p:cNvSpPr/>
            <p:nvPr userDrawn="1"/>
          </p:nvSpPr>
          <p:spPr>
            <a:xfrm>
              <a:off x="10364564" y="4430674"/>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Ovaal 34">
              <a:extLst>
                <a:ext uri="{FF2B5EF4-FFF2-40B4-BE49-F238E27FC236}">
                  <a16:creationId xmlns:a16="http://schemas.microsoft.com/office/drawing/2014/main" id="{216B21EC-CD94-E46B-E9B1-2EC6C2445ACB}"/>
                </a:ext>
              </a:extLst>
            </p:cNvPr>
            <p:cNvSpPr/>
            <p:nvPr userDrawn="1"/>
          </p:nvSpPr>
          <p:spPr>
            <a:xfrm>
              <a:off x="9450369" y="2938931"/>
              <a:ext cx="334869" cy="3348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Ovaal 35">
              <a:extLst>
                <a:ext uri="{FF2B5EF4-FFF2-40B4-BE49-F238E27FC236}">
                  <a16:creationId xmlns:a16="http://schemas.microsoft.com/office/drawing/2014/main" id="{1EC3773D-016D-68A2-CD07-E52395C73DC7}"/>
                </a:ext>
              </a:extLst>
            </p:cNvPr>
            <p:cNvSpPr/>
            <p:nvPr userDrawn="1"/>
          </p:nvSpPr>
          <p:spPr>
            <a:xfrm>
              <a:off x="8913820" y="3551050"/>
              <a:ext cx="334869" cy="3348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Ovaal 37">
              <a:extLst>
                <a:ext uri="{FF2B5EF4-FFF2-40B4-BE49-F238E27FC236}">
                  <a16:creationId xmlns:a16="http://schemas.microsoft.com/office/drawing/2014/main" id="{00688AF0-2D8C-2958-A683-963EC5EE9369}"/>
                </a:ext>
              </a:extLst>
            </p:cNvPr>
            <p:cNvSpPr/>
            <p:nvPr userDrawn="1"/>
          </p:nvSpPr>
          <p:spPr>
            <a:xfrm>
              <a:off x="10289198" y="5274052"/>
              <a:ext cx="334869" cy="3348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Ovaal 40">
              <a:extLst>
                <a:ext uri="{FF2B5EF4-FFF2-40B4-BE49-F238E27FC236}">
                  <a16:creationId xmlns:a16="http://schemas.microsoft.com/office/drawing/2014/main" id="{78C7E908-FBC1-A7F5-2B28-47235DE5AC4A}"/>
                </a:ext>
              </a:extLst>
            </p:cNvPr>
            <p:cNvSpPr/>
            <p:nvPr userDrawn="1"/>
          </p:nvSpPr>
          <p:spPr>
            <a:xfrm>
              <a:off x="10546138" y="3191734"/>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 name="Title 1">
            <a:extLst>
              <a:ext uri="{FF2B5EF4-FFF2-40B4-BE49-F238E27FC236}">
                <a16:creationId xmlns:a16="http://schemas.microsoft.com/office/drawing/2014/main" id="{BC9EC033-C970-4313-D190-1B142349C122}"/>
              </a:ext>
            </a:extLst>
          </p:cNvPr>
          <p:cNvSpPr>
            <a:spLocks noGrp="1"/>
          </p:cNvSpPr>
          <p:nvPr>
            <p:ph type="ctrTitle" hasCustomPrompt="1"/>
          </p:nvPr>
        </p:nvSpPr>
        <p:spPr>
          <a:xfrm>
            <a:off x="371475" y="3944598"/>
            <a:ext cx="7932016" cy="850776"/>
          </a:xfrm>
          <a:prstGeom prst="rect">
            <a:avLst/>
          </a:prstGeom>
        </p:spPr>
        <p:txBody>
          <a:bodyPr vert="horz" anchor="ctr" anchorCtr="0"/>
          <a:lstStyle>
            <a:lvl1pPr algn="l">
              <a:lnSpc>
                <a:spcPct val="100000"/>
              </a:lnSpc>
              <a:defRPr sz="4400" b="1">
                <a:solidFill>
                  <a:schemeClr val="bg1"/>
                </a:solidFill>
              </a:defRPr>
            </a:lvl1pPr>
          </a:lstStyle>
          <a:p>
            <a:r>
              <a:rPr lang="en-US" dirty="0"/>
              <a:t>Chapter Text</a:t>
            </a:r>
            <a:endParaRPr lang="en-GB" dirty="0"/>
          </a:p>
        </p:txBody>
      </p:sp>
      <p:sp>
        <p:nvSpPr>
          <p:cNvPr id="5" name="Text Placeholder 36">
            <a:extLst>
              <a:ext uri="{FF2B5EF4-FFF2-40B4-BE49-F238E27FC236}">
                <a16:creationId xmlns:a16="http://schemas.microsoft.com/office/drawing/2014/main" id="{8A5ADFD7-23DE-87AF-5096-B984CED07C39}"/>
              </a:ext>
            </a:extLst>
          </p:cNvPr>
          <p:cNvSpPr>
            <a:spLocks noGrp="1"/>
          </p:cNvSpPr>
          <p:nvPr>
            <p:ph type="body" sz="quarter" idx="10" hasCustomPrompt="1"/>
          </p:nvPr>
        </p:nvSpPr>
        <p:spPr>
          <a:xfrm>
            <a:off x="371475" y="4881645"/>
            <a:ext cx="7932015" cy="583730"/>
          </a:xfrm>
          <a:prstGeom prst="rect">
            <a:avLst/>
          </a:prstGeom>
        </p:spPr>
        <p:txBody>
          <a:bodyPr anchor="ctr"/>
          <a:lstStyle>
            <a:lvl1pPr marL="0" indent="0">
              <a:buNone/>
              <a:defRPr>
                <a:solidFill>
                  <a:schemeClr val="bg1"/>
                </a:solidFill>
              </a:defRPr>
            </a:lvl1pPr>
          </a:lstStyle>
          <a:p>
            <a:pPr lvl="0"/>
            <a:r>
              <a:rPr lang="en-US" dirty="0"/>
              <a:t>Title / Subtitle</a:t>
            </a:r>
          </a:p>
        </p:txBody>
      </p:sp>
      <p:sp>
        <p:nvSpPr>
          <p:cNvPr id="34" name="Rectangle 33">
            <a:extLst>
              <a:ext uri="{FF2B5EF4-FFF2-40B4-BE49-F238E27FC236}">
                <a16:creationId xmlns:a16="http://schemas.microsoft.com/office/drawing/2014/main" id="{058160CC-CB4A-152D-0F4A-EC6B0494A0FC}"/>
              </a:ext>
            </a:extLst>
          </p:cNvPr>
          <p:cNvSpPr/>
          <p:nvPr userDrawn="1"/>
        </p:nvSpPr>
        <p:spPr>
          <a:xfrm>
            <a:off x="371475" y="6437586"/>
            <a:ext cx="11505215" cy="239759"/>
          </a:xfrm>
          <a:prstGeom prst="rect">
            <a:avLst/>
          </a:prstGeom>
          <a:solidFill>
            <a:schemeClr val="accent2"/>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dirty="0" err="1"/>
          </a:p>
        </p:txBody>
      </p:sp>
      <p:pic>
        <p:nvPicPr>
          <p:cNvPr id="39" name="Picture 38">
            <a:extLst>
              <a:ext uri="{FF2B5EF4-FFF2-40B4-BE49-F238E27FC236}">
                <a16:creationId xmlns:a16="http://schemas.microsoft.com/office/drawing/2014/main" id="{3D7F5791-28FF-AB68-20D0-CBB154365D44}"/>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0721665" y="252354"/>
            <a:ext cx="1089890" cy="296236"/>
          </a:xfrm>
          <a:prstGeom prst="rect">
            <a:avLst/>
          </a:prstGeom>
        </p:spPr>
      </p:pic>
    </p:spTree>
    <p:extLst>
      <p:ext uri="{BB962C8B-B14F-4D97-AF65-F5344CB8AC3E}">
        <p14:creationId xmlns:p14="http://schemas.microsoft.com/office/powerpoint/2010/main" val="2958535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hapter - Blue">
    <p:bg>
      <p:bgPr>
        <a:solidFill>
          <a:schemeClr val="accent4"/>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7572802-C698-C805-2D38-3D551D4416C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3" name="Object 2" hidden="1">
                        <a:extLst>
                          <a:ext uri="{FF2B5EF4-FFF2-40B4-BE49-F238E27FC236}">
                            <a16:creationId xmlns:a16="http://schemas.microsoft.com/office/drawing/2014/main" id="{67572802-C698-C805-2D38-3D551D4416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6" name="Group 47">
            <a:extLst>
              <a:ext uri="{FF2B5EF4-FFF2-40B4-BE49-F238E27FC236}">
                <a16:creationId xmlns:a16="http://schemas.microsoft.com/office/drawing/2014/main" id="{E96D8B4E-4E1B-6CCC-FD8C-297E56B2BE53}"/>
              </a:ext>
            </a:extLst>
          </p:cNvPr>
          <p:cNvGrpSpPr/>
          <p:nvPr userDrawn="1"/>
        </p:nvGrpSpPr>
        <p:grpSpPr>
          <a:xfrm flipH="1">
            <a:off x="-1" y="1"/>
            <a:ext cx="3348518" cy="3428999"/>
            <a:chOff x="6714726" y="1"/>
            <a:chExt cx="5477275" cy="5608920"/>
          </a:xfrm>
          <a:solidFill>
            <a:schemeClr val="bg1"/>
          </a:solidFill>
        </p:grpSpPr>
        <p:sp>
          <p:nvSpPr>
            <p:cNvPr id="7" name="Ovaal 7">
              <a:extLst>
                <a:ext uri="{FF2B5EF4-FFF2-40B4-BE49-F238E27FC236}">
                  <a16:creationId xmlns:a16="http://schemas.microsoft.com/office/drawing/2014/main" id="{1BF6F98C-8DD2-4623-5B70-ABEF2B757988}"/>
                </a:ext>
              </a:extLst>
            </p:cNvPr>
            <p:cNvSpPr/>
            <p:nvPr userDrawn="1"/>
          </p:nvSpPr>
          <p:spPr>
            <a:xfrm>
              <a:off x="9466321" y="235108"/>
              <a:ext cx="954816" cy="954816"/>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Freeform: Shape 44">
              <a:extLst>
                <a:ext uri="{FF2B5EF4-FFF2-40B4-BE49-F238E27FC236}">
                  <a16:creationId xmlns:a16="http://schemas.microsoft.com/office/drawing/2014/main" id="{B31C67DA-096B-AD4C-1882-A1994777ED44}"/>
                </a:ext>
              </a:extLst>
            </p:cNvPr>
            <p:cNvSpPr/>
            <p:nvPr userDrawn="1"/>
          </p:nvSpPr>
          <p:spPr>
            <a:xfrm>
              <a:off x="11325350" y="552503"/>
              <a:ext cx="866650" cy="954816"/>
            </a:xfrm>
            <a:custGeom>
              <a:avLst/>
              <a:gdLst>
                <a:gd name="connsiteX0" fmla="*/ 477408 w 866650"/>
                <a:gd name="connsiteY0" fmla="*/ 0 h 954816"/>
                <a:gd name="connsiteX1" fmla="*/ 814986 w 866650"/>
                <a:gd name="connsiteY1" fmla="*/ 139830 h 954816"/>
                <a:gd name="connsiteX2" fmla="*/ 866650 w 866650"/>
                <a:gd name="connsiteY2" fmla="*/ 202447 h 954816"/>
                <a:gd name="connsiteX3" fmla="*/ 866650 w 866650"/>
                <a:gd name="connsiteY3" fmla="*/ 752370 h 954816"/>
                <a:gd name="connsiteX4" fmla="*/ 814986 w 866650"/>
                <a:gd name="connsiteY4" fmla="*/ 814986 h 954816"/>
                <a:gd name="connsiteX5" fmla="*/ 477408 w 866650"/>
                <a:gd name="connsiteY5" fmla="*/ 954816 h 954816"/>
                <a:gd name="connsiteX6" fmla="*/ 0 w 866650"/>
                <a:gd name="connsiteY6" fmla="*/ 477408 h 954816"/>
                <a:gd name="connsiteX7" fmla="*/ 477408 w 866650"/>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6650" h="954816">
                  <a:moveTo>
                    <a:pt x="477408" y="0"/>
                  </a:moveTo>
                  <a:cubicBezTo>
                    <a:pt x="609241" y="0"/>
                    <a:pt x="728593" y="53436"/>
                    <a:pt x="814986" y="139830"/>
                  </a:cubicBezTo>
                  <a:lnTo>
                    <a:pt x="866650" y="202447"/>
                  </a:lnTo>
                  <a:lnTo>
                    <a:pt x="866650" y="752370"/>
                  </a:lnTo>
                  <a:lnTo>
                    <a:pt x="814986" y="814986"/>
                  </a:lnTo>
                  <a:cubicBezTo>
                    <a:pt x="728593" y="901380"/>
                    <a:pt x="609241" y="954816"/>
                    <a:pt x="477408" y="954816"/>
                  </a:cubicBezTo>
                  <a:cubicBezTo>
                    <a:pt x="213743" y="954816"/>
                    <a:pt x="0" y="741073"/>
                    <a:pt x="0" y="477408"/>
                  </a:cubicBezTo>
                  <a:cubicBezTo>
                    <a:pt x="0" y="213743"/>
                    <a:pt x="213743" y="0"/>
                    <a:pt x="477408" y="0"/>
                  </a:cubicBez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9" name="Ovaal 9">
              <a:extLst>
                <a:ext uri="{FF2B5EF4-FFF2-40B4-BE49-F238E27FC236}">
                  <a16:creationId xmlns:a16="http://schemas.microsoft.com/office/drawing/2014/main" id="{87BDBB98-C8F0-664E-4E3F-F4EAA557B82E}"/>
                </a:ext>
              </a:extLst>
            </p:cNvPr>
            <p:cNvSpPr/>
            <p:nvPr userDrawn="1"/>
          </p:nvSpPr>
          <p:spPr>
            <a:xfrm>
              <a:off x="9088470" y="1595372"/>
              <a:ext cx="954816" cy="954816"/>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10">
              <a:extLst>
                <a:ext uri="{FF2B5EF4-FFF2-40B4-BE49-F238E27FC236}">
                  <a16:creationId xmlns:a16="http://schemas.microsoft.com/office/drawing/2014/main" id="{C5B2EC7C-E908-9EAC-417E-212375295C12}"/>
                </a:ext>
              </a:extLst>
            </p:cNvPr>
            <p:cNvSpPr/>
            <p:nvPr userDrawn="1"/>
          </p:nvSpPr>
          <p:spPr>
            <a:xfrm>
              <a:off x="11098639" y="1761626"/>
              <a:ext cx="954816" cy="954816"/>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Freeform: Shape 46">
              <a:extLst>
                <a:ext uri="{FF2B5EF4-FFF2-40B4-BE49-F238E27FC236}">
                  <a16:creationId xmlns:a16="http://schemas.microsoft.com/office/drawing/2014/main" id="{80A5DBE5-DD11-C15D-7AA1-FCF8A69F71EE}"/>
                </a:ext>
              </a:extLst>
            </p:cNvPr>
            <p:cNvSpPr/>
            <p:nvPr userDrawn="1"/>
          </p:nvSpPr>
          <p:spPr>
            <a:xfrm>
              <a:off x="11378250" y="2917850"/>
              <a:ext cx="813751" cy="954816"/>
            </a:xfrm>
            <a:custGeom>
              <a:avLst/>
              <a:gdLst>
                <a:gd name="connsiteX0" fmla="*/ 477408 w 813751"/>
                <a:gd name="connsiteY0" fmla="*/ 0 h 954816"/>
                <a:gd name="connsiteX1" fmla="*/ 744331 w 813751"/>
                <a:gd name="connsiteY1" fmla="*/ 81534 h 954816"/>
                <a:gd name="connsiteX2" fmla="*/ 813751 w 813751"/>
                <a:gd name="connsiteY2" fmla="*/ 138810 h 954816"/>
                <a:gd name="connsiteX3" fmla="*/ 813751 w 813751"/>
                <a:gd name="connsiteY3" fmla="*/ 816006 h 954816"/>
                <a:gd name="connsiteX4" fmla="*/ 744331 w 813751"/>
                <a:gd name="connsiteY4" fmla="*/ 873282 h 954816"/>
                <a:gd name="connsiteX5" fmla="*/ 477408 w 813751"/>
                <a:gd name="connsiteY5" fmla="*/ 954816 h 954816"/>
                <a:gd name="connsiteX6" fmla="*/ 0 w 813751"/>
                <a:gd name="connsiteY6" fmla="*/ 477408 h 954816"/>
                <a:gd name="connsiteX7" fmla="*/ 477408 w 813751"/>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3751" h="954816">
                  <a:moveTo>
                    <a:pt x="477408" y="0"/>
                  </a:moveTo>
                  <a:cubicBezTo>
                    <a:pt x="576282" y="0"/>
                    <a:pt x="668137" y="30058"/>
                    <a:pt x="744331" y="81534"/>
                  </a:cubicBezTo>
                  <a:lnTo>
                    <a:pt x="813751" y="138810"/>
                  </a:lnTo>
                  <a:lnTo>
                    <a:pt x="813751" y="816006"/>
                  </a:lnTo>
                  <a:lnTo>
                    <a:pt x="744331" y="873282"/>
                  </a:lnTo>
                  <a:cubicBezTo>
                    <a:pt x="668137" y="924759"/>
                    <a:pt x="576282" y="954816"/>
                    <a:pt x="477408" y="954816"/>
                  </a:cubicBezTo>
                  <a:cubicBezTo>
                    <a:pt x="213743" y="954816"/>
                    <a:pt x="0" y="741073"/>
                    <a:pt x="0" y="477408"/>
                  </a:cubicBezTo>
                  <a:cubicBezTo>
                    <a:pt x="0" y="213743"/>
                    <a:pt x="213743" y="0"/>
                    <a:pt x="477408"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2" name="Ovaal 12">
              <a:extLst>
                <a:ext uri="{FF2B5EF4-FFF2-40B4-BE49-F238E27FC236}">
                  <a16:creationId xmlns:a16="http://schemas.microsoft.com/office/drawing/2014/main" id="{92CDECB0-6750-16E9-F7F8-EB1E91BCCBB5}"/>
                </a:ext>
              </a:extLst>
            </p:cNvPr>
            <p:cNvSpPr/>
            <p:nvPr userDrawn="1"/>
          </p:nvSpPr>
          <p:spPr>
            <a:xfrm>
              <a:off x="8317654" y="2419087"/>
              <a:ext cx="954816" cy="954816"/>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13">
              <a:extLst>
                <a:ext uri="{FF2B5EF4-FFF2-40B4-BE49-F238E27FC236}">
                  <a16:creationId xmlns:a16="http://schemas.microsoft.com/office/drawing/2014/main" id="{3FC55663-CEE0-A477-1F5D-30EB166A7C7D}"/>
                </a:ext>
              </a:extLst>
            </p:cNvPr>
            <p:cNvSpPr/>
            <p:nvPr userDrawn="1"/>
          </p:nvSpPr>
          <p:spPr>
            <a:xfrm>
              <a:off x="9466322" y="3507299"/>
              <a:ext cx="954816" cy="954816"/>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4">
              <a:extLst>
                <a:ext uri="{FF2B5EF4-FFF2-40B4-BE49-F238E27FC236}">
                  <a16:creationId xmlns:a16="http://schemas.microsoft.com/office/drawing/2014/main" id="{DD68DFC8-41AE-31DD-FD02-11941BF958D9}"/>
                </a:ext>
              </a:extLst>
            </p:cNvPr>
            <p:cNvSpPr/>
            <p:nvPr userDrawn="1"/>
          </p:nvSpPr>
          <p:spPr>
            <a:xfrm>
              <a:off x="7909575" y="4429256"/>
              <a:ext cx="954816" cy="954816"/>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15">
              <a:extLst>
                <a:ext uri="{FF2B5EF4-FFF2-40B4-BE49-F238E27FC236}">
                  <a16:creationId xmlns:a16="http://schemas.microsoft.com/office/drawing/2014/main" id="{0EC301BF-615E-8538-0E3A-0B4F8F71C673}"/>
                </a:ext>
              </a:extLst>
            </p:cNvPr>
            <p:cNvSpPr/>
            <p:nvPr userDrawn="1"/>
          </p:nvSpPr>
          <p:spPr>
            <a:xfrm>
              <a:off x="6714726" y="4997862"/>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6">
              <a:extLst>
                <a:ext uri="{FF2B5EF4-FFF2-40B4-BE49-F238E27FC236}">
                  <a16:creationId xmlns:a16="http://schemas.microsoft.com/office/drawing/2014/main" id="{2AFF8224-5734-829D-5B83-7E4519352682}"/>
                </a:ext>
              </a:extLst>
            </p:cNvPr>
            <p:cNvSpPr/>
            <p:nvPr userDrawn="1"/>
          </p:nvSpPr>
          <p:spPr>
            <a:xfrm>
              <a:off x="10002032" y="2587172"/>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7">
              <a:extLst>
                <a:ext uri="{FF2B5EF4-FFF2-40B4-BE49-F238E27FC236}">
                  <a16:creationId xmlns:a16="http://schemas.microsoft.com/office/drawing/2014/main" id="{1D06CB99-F755-37DF-8A67-B1E7327168D3}"/>
                </a:ext>
              </a:extLst>
            </p:cNvPr>
            <p:cNvSpPr/>
            <p:nvPr userDrawn="1"/>
          </p:nvSpPr>
          <p:spPr>
            <a:xfrm>
              <a:off x="8052319" y="3478901"/>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19">
              <a:extLst>
                <a:ext uri="{FF2B5EF4-FFF2-40B4-BE49-F238E27FC236}">
                  <a16:creationId xmlns:a16="http://schemas.microsoft.com/office/drawing/2014/main" id="{EBD7BA71-C4FF-1AB8-2D2E-1E43050B61A0}"/>
                </a:ext>
              </a:extLst>
            </p:cNvPr>
            <p:cNvSpPr/>
            <p:nvPr userDrawn="1"/>
          </p:nvSpPr>
          <p:spPr>
            <a:xfrm>
              <a:off x="8694666" y="810860"/>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Ovaal 20">
              <a:extLst>
                <a:ext uri="{FF2B5EF4-FFF2-40B4-BE49-F238E27FC236}">
                  <a16:creationId xmlns:a16="http://schemas.microsoft.com/office/drawing/2014/main" id="{88D0348B-4556-94B2-D5FB-0FAF7E96AF1E}"/>
                </a:ext>
              </a:extLst>
            </p:cNvPr>
            <p:cNvSpPr/>
            <p:nvPr userDrawn="1"/>
          </p:nvSpPr>
          <p:spPr>
            <a:xfrm>
              <a:off x="8256358" y="1559005"/>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21">
              <a:extLst>
                <a:ext uri="{FF2B5EF4-FFF2-40B4-BE49-F238E27FC236}">
                  <a16:creationId xmlns:a16="http://schemas.microsoft.com/office/drawing/2014/main" id="{DBAFEBF9-3CEF-1CD6-7270-475A8A05BF35}"/>
                </a:ext>
              </a:extLst>
            </p:cNvPr>
            <p:cNvSpPr/>
            <p:nvPr userDrawn="1"/>
          </p:nvSpPr>
          <p:spPr>
            <a:xfrm>
              <a:off x="10636821" y="289425"/>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Ovaal 22">
              <a:extLst>
                <a:ext uri="{FF2B5EF4-FFF2-40B4-BE49-F238E27FC236}">
                  <a16:creationId xmlns:a16="http://schemas.microsoft.com/office/drawing/2014/main" id="{71082A13-9CBC-AFFC-CA3C-71E0C3C6F5C8}"/>
                </a:ext>
              </a:extLst>
            </p:cNvPr>
            <p:cNvSpPr/>
            <p:nvPr userDrawn="1"/>
          </p:nvSpPr>
          <p:spPr>
            <a:xfrm>
              <a:off x="10931545" y="3886569"/>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Ovaal 23">
              <a:extLst>
                <a:ext uri="{FF2B5EF4-FFF2-40B4-BE49-F238E27FC236}">
                  <a16:creationId xmlns:a16="http://schemas.microsoft.com/office/drawing/2014/main" id="{33DDD23A-95C0-93E5-A074-1BE4A9E798D6}"/>
                </a:ext>
              </a:extLst>
            </p:cNvPr>
            <p:cNvSpPr/>
            <p:nvPr userDrawn="1"/>
          </p:nvSpPr>
          <p:spPr>
            <a:xfrm>
              <a:off x="10636821" y="1267220"/>
              <a:ext cx="577804" cy="577804"/>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Freeform: Shape 41">
              <a:extLst>
                <a:ext uri="{FF2B5EF4-FFF2-40B4-BE49-F238E27FC236}">
                  <a16:creationId xmlns:a16="http://schemas.microsoft.com/office/drawing/2014/main" id="{760B5DD4-E90B-2503-2AA0-351C775CFB4E}"/>
                </a:ext>
              </a:extLst>
            </p:cNvPr>
            <p:cNvSpPr/>
            <p:nvPr userDrawn="1"/>
          </p:nvSpPr>
          <p:spPr>
            <a:xfrm>
              <a:off x="11301839" y="1"/>
              <a:ext cx="577804" cy="333619"/>
            </a:xfrm>
            <a:custGeom>
              <a:avLst/>
              <a:gdLst>
                <a:gd name="connsiteX0" fmla="*/ 9028 w 577804"/>
                <a:gd name="connsiteY0" fmla="*/ 0 h 333619"/>
                <a:gd name="connsiteX1" fmla="*/ 568776 w 577804"/>
                <a:gd name="connsiteY1" fmla="*/ 0 h 333619"/>
                <a:gd name="connsiteX2" fmla="*/ 577804 w 577804"/>
                <a:gd name="connsiteY2" fmla="*/ 44717 h 333619"/>
                <a:gd name="connsiteX3" fmla="*/ 288902 w 577804"/>
                <a:gd name="connsiteY3" fmla="*/ 333619 h 333619"/>
                <a:gd name="connsiteX4" fmla="*/ 0 w 577804"/>
                <a:gd name="connsiteY4" fmla="*/ 44717 h 33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04" h="333619">
                  <a:moveTo>
                    <a:pt x="9028" y="0"/>
                  </a:moveTo>
                  <a:lnTo>
                    <a:pt x="568776" y="0"/>
                  </a:lnTo>
                  <a:lnTo>
                    <a:pt x="577804" y="44717"/>
                  </a:lnTo>
                  <a:cubicBezTo>
                    <a:pt x="577804" y="204273"/>
                    <a:pt x="448458" y="333619"/>
                    <a:pt x="288902" y="333619"/>
                  </a:cubicBezTo>
                  <a:cubicBezTo>
                    <a:pt x="129346" y="333619"/>
                    <a:pt x="0" y="204273"/>
                    <a:pt x="0" y="44717"/>
                  </a:cubicBez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4" name="Freeform: Shape 45">
              <a:extLst>
                <a:ext uri="{FF2B5EF4-FFF2-40B4-BE49-F238E27FC236}">
                  <a16:creationId xmlns:a16="http://schemas.microsoft.com/office/drawing/2014/main" id="{272E63EC-3A1F-E3DA-4B4A-363E8974448F}"/>
                </a:ext>
              </a:extLst>
            </p:cNvPr>
            <p:cNvSpPr/>
            <p:nvPr userDrawn="1"/>
          </p:nvSpPr>
          <p:spPr>
            <a:xfrm>
              <a:off x="12095326" y="1591272"/>
              <a:ext cx="96674" cy="428464"/>
            </a:xfrm>
            <a:custGeom>
              <a:avLst/>
              <a:gdLst>
                <a:gd name="connsiteX0" fmla="*/ 96674 w 96674"/>
                <a:gd name="connsiteY0" fmla="*/ 0 h 428464"/>
                <a:gd name="connsiteX1" fmla="*/ 96674 w 96674"/>
                <a:gd name="connsiteY1" fmla="*/ 428464 h 428464"/>
                <a:gd name="connsiteX2" fmla="*/ 84618 w 96674"/>
                <a:gd name="connsiteY2" fmla="*/ 418517 h 428464"/>
                <a:gd name="connsiteX3" fmla="*/ 0 w 96674"/>
                <a:gd name="connsiteY3" fmla="*/ 214232 h 428464"/>
                <a:gd name="connsiteX4" fmla="*/ 84618 w 96674"/>
                <a:gd name="connsiteY4" fmla="*/ 9948 h 428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674" h="428464">
                  <a:moveTo>
                    <a:pt x="96674" y="0"/>
                  </a:moveTo>
                  <a:lnTo>
                    <a:pt x="96674" y="428464"/>
                  </a:lnTo>
                  <a:lnTo>
                    <a:pt x="84618" y="418517"/>
                  </a:lnTo>
                  <a:cubicBezTo>
                    <a:pt x="32337" y="366236"/>
                    <a:pt x="0" y="294010"/>
                    <a:pt x="0" y="214232"/>
                  </a:cubicBezTo>
                  <a:cubicBezTo>
                    <a:pt x="0" y="134454"/>
                    <a:pt x="32337" y="62229"/>
                    <a:pt x="84618" y="994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5" name="Ovaal 28">
              <a:extLst>
                <a:ext uri="{FF2B5EF4-FFF2-40B4-BE49-F238E27FC236}">
                  <a16:creationId xmlns:a16="http://schemas.microsoft.com/office/drawing/2014/main" id="{A72A6B81-6DE6-C72F-3470-6BB00925A6B0}"/>
                </a:ext>
              </a:extLst>
            </p:cNvPr>
            <p:cNvSpPr/>
            <p:nvPr userDrawn="1"/>
          </p:nvSpPr>
          <p:spPr>
            <a:xfrm>
              <a:off x="10087754" y="1339717"/>
              <a:ext cx="334869" cy="334869"/>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Ovaal 29">
              <a:extLst>
                <a:ext uri="{FF2B5EF4-FFF2-40B4-BE49-F238E27FC236}">
                  <a16:creationId xmlns:a16="http://schemas.microsoft.com/office/drawing/2014/main" id="{FB35D26C-0820-0474-D4D8-529AAA04A90B}"/>
                </a:ext>
              </a:extLst>
            </p:cNvPr>
            <p:cNvSpPr/>
            <p:nvPr userDrawn="1"/>
          </p:nvSpPr>
          <p:spPr>
            <a:xfrm>
              <a:off x="8052114" y="289425"/>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Ovaal 30">
              <a:extLst>
                <a:ext uri="{FF2B5EF4-FFF2-40B4-BE49-F238E27FC236}">
                  <a16:creationId xmlns:a16="http://schemas.microsoft.com/office/drawing/2014/main" id="{3B5B2D8D-1E33-6A3E-5008-DC43276310F7}"/>
                </a:ext>
              </a:extLst>
            </p:cNvPr>
            <p:cNvSpPr/>
            <p:nvPr userDrawn="1"/>
          </p:nvSpPr>
          <p:spPr>
            <a:xfrm>
              <a:off x="10288993" y="1959527"/>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Ovaal 32">
              <a:extLst>
                <a:ext uri="{FF2B5EF4-FFF2-40B4-BE49-F238E27FC236}">
                  <a16:creationId xmlns:a16="http://schemas.microsoft.com/office/drawing/2014/main" id="{F7755BF2-D690-FF18-6E34-DB4740BCADED}"/>
                </a:ext>
              </a:extLst>
            </p:cNvPr>
            <p:cNvSpPr/>
            <p:nvPr userDrawn="1"/>
          </p:nvSpPr>
          <p:spPr>
            <a:xfrm>
              <a:off x="10719744" y="2465848"/>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Ovaal 33">
              <a:extLst>
                <a:ext uri="{FF2B5EF4-FFF2-40B4-BE49-F238E27FC236}">
                  <a16:creationId xmlns:a16="http://schemas.microsoft.com/office/drawing/2014/main" id="{FFE1EB95-87C7-AD3D-F1CF-D3DF597BEC40}"/>
                </a:ext>
              </a:extLst>
            </p:cNvPr>
            <p:cNvSpPr/>
            <p:nvPr userDrawn="1"/>
          </p:nvSpPr>
          <p:spPr>
            <a:xfrm>
              <a:off x="10364564" y="4430674"/>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Ovaal 34">
              <a:extLst>
                <a:ext uri="{FF2B5EF4-FFF2-40B4-BE49-F238E27FC236}">
                  <a16:creationId xmlns:a16="http://schemas.microsoft.com/office/drawing/2014/main" id="{216B21EC-CD94-E46B-E9B1-2EC6C2445ACB}"/>
                </a:ext>
              </a:extLst>
            </p:cNvPr>
            <p:cNvSpPr/>
            <p:nvPr userDrawn="1"/>
          </p:nvSpPr>
          <p:spPr>
            <a:xfrm>
              <a:off x="9450369" y="2938931"/>
              <a:ext cx="334869" cy="3348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Ovaal 35">
              <a:extLst>
                <a:ext uri="{FF2B5EF4-FFF2-40B4-BE49-F238E27FC236}">
                  <a16:creationId xmlns:a16="http://schemas.microsoft.com/office/drawing/2014/main" id="{1EC3773D-016D-68A2-CD07-E52395C73DC7}"/>
                </a:ext>
              </a:extLst>
            </p:cNvPr>
            <p:cNvSpPr/>
            <p:nvPr userDrawn="1"/>
          </p:nvSpPr>
          <p:spPr>
            <a:xfrm>
              <a:off x="8913820" y="3551050"/>
              <a:ext cx="334869" cy="3348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Ovaal 37">
              <a:extLst>
                <a:ext uri="{FF2B5EF4-FFF2-40B4-BE49-F238E27FC236}">
                  <a16:creationId xmlns:a16="http://schemas.microsoft.com/office/drawing/2014/main" id="{00688AF0-2D8C-2958-A683-963EC5EE9369}"/>
                </a:ext>
              </a:extLst>
            </p:cNvPr>
            <p:cNvSpPr/>
            <p:nvPr userDrawn="1"/>
          </p:nvSpPr>
          <p:spPr>
            <a:xfrm>
              <a:off x="10289198" y="5274052"/>
              <a:ext cx="334869" cy="3348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Ovaal 40">
              <a:extLst>
                <a:ext uri="{FF2B5EF4-FFF2-40B4-BE49-F238E27FC236}">
                  <a16:creationId xmlns:a16="http://schemas.microsoft.com/office/drawing/2014/main" id="{78C7E908-FBC1-A7F5-2B28-47235DE5AC4A}"/>
                </a:ext>
              </a:extLst>
            </p:cNvPr>
            <p:cNvSpPr/>
            <p:nvPr userDrawn="1"/>
          </p:nvSpPr>
          <p:spPr>
            <a:xfrm>
              <a:off x="10546138" y="3191734"/>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 name="Title 1">
            <a:extLst>
              <a:ext uri="{FF2B5EF4-FFF2-40B4-BE49-F238E27FC236}">
                <a16:creationId xmlns:a16="http://schemas.microsoft.com/office/drawing/2014/main" id="{C1FBDCA4-DA43-0E4F-5690-FE70D7BEB5E8}"/>
              </a:ext>
            </a:extLst>
          </p:cNvPr>
          <p:cNvSpPr>
            <a:spLocks noGrp="1"/>
          </p:cNvSpPr>
          <p:nvPr>
            <p:ph type="ctrTitle" hasCustomPrompt="1"/>
          </p:nvPr>
        </p:nvSpPr>
        <p:spPr>
          <a:xfrm>
            <a:off x="371475" y="3944598"/>
            <a:ext cx="7932016" cy="850776"/>
          </a:xfrm>
          <a:prstGeom prst="rect">
            <a:avLst/>
          </a:prstGeom>
        </p:spPr>
        <p:txBody>
          <a:bodyPr vert="horz" anchor="ctr" anchorCtr="0"/>
          <a:lstStyle>
            <a:lvl1pPr algn="l">
              <a:lnSpc>
                <a:spcPct val="100000"/>
              </a:lnSpc>
              <a:defRPr sz="4400" b="1">
                <a:solidFill>
                  <a:schemeClr val="bg1"/>
                </a:solidFill>
              </a:defRPr>
            </a:lvl1pPr>
          </a:lstStyle>
          <a:p>
            <a:r>
              <a:rPr lang="en-US" dirty="0"/>
              <a:t>Chapter Text</a:t>
            </a:r>
            <a:endParaRPr lang="en-GB" dirty="0"/>
          </a:p>
        </p:txBody>
      </p:sp>
      <p:sp>
        <p:nvSpPr>
          <p:cNvPr id="5" name="Text Placeholder 36">
            <a:extLst>
              <a:ext uri="{FF2B5EF4-FFF2-40B4-BE49-F238E27FC236}">
                <a16:creationId xmlns:a16="http://schemas.microsoft.com/office/drawing/2014/main" id="{A8CDF18D-84AE-897A-3AE1-9CF81F822224}"/>
              </a:ext>
            </a:extLst>
          </p:cNvPr>
          <p:cNvSpPr>
            <a:spLocks noGrp="1"/>
          </p:cNvSpPr>
          <p:nvPr>
            <p:ph type="body" sz="quarter" idx="10" hasCustomPrompt="1"/>
          </p:nvPr>
        </p:nvSpPr>
        <p:spPr>
          <a:xfrm>
            <a:off x="371475" y="4881645"/>
            <a:ext cx="7932015" cy="583730"/>
          </a:xfrm>
          <a:prstGeom prst="rect">
            <a:avLst/>
          </a:prstGeom>
        </p:spPr>
        <p:txBody>
          <a:bodyPr anchor="ctr"/>
          <a:lstStyle>
            <a:lvl1pPr marL="0" indent="0">
              <a:buNone/>
              <a:defRPr>
                <a:solidFill>
                  <a:schemeClr val="bg1"/>
                </a:solidFill>
              </a:defRPr>
            </a:lvl1pPr>
          </a:lstStyle>
          <a:p>
            <a:pPr lvl="0"/>
            <a:r>
              <a:rPr lang="en-US" dirty="0"/>
              <a:t>Title / Subtitle</a:t>
            </a:r>
          </a:p>
        </p:txBody>
      </p:sp>
      <p:sp>
        <p:nvSpPr>
          <p:cNvPr id="4" name="Rectangle 3">
            <a:extLst>
              <a:ext uri="{FF2B5EF4-FFF2-40B4-BE49-F238E27FC236}">
                <a16:creationId xmlns:a16="http://schemas.microsoft.com/office/drawing/2014/main" id="{848F978C-BBE4-3855-735C-809850FB1086}"/>
              </a:ext>
            </a:extLst>
          </p:cNvPr>
          <p:cNvSpPr/>
          <p:nvPr userDrawn="1"/>
        </p:nvSpPr>
        <p:spPr>
          <a:xfrm>
            <a:off x="10604938" y="176941"/>
            <a:ext cx="1271752" cy="380108"/>
          </a:xfrm>
          <a:prstGeom prst="rect">
            <a:avLst/>
          </a:prstGeom>
          <a:solidFill>
            <a:schemeClr val="accent4"/>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dirty="0" err="1"/>
          </a:p>
        </p:txBody>
      </p:sp>
      <p:sp>
        <p:nvSpPr>
          <p:cNvPr id="34" name="Rectangle 33">
            <a:extLst>
              <a:ext uri="{FF2B5EF4-FFF2-40B4-BE49-F238E27FC236}">
                <a16:creationId xmlns:a16="http://schemas.microsoft.com/office/drawing/2014/main" id="{66BC9EC6-FCCA-A959-383F-A472ABDE777D}"/>
              </a:ext>
            </a:extLst>
          </p:cNvPr>
          <p:cNvSpPr/>
          <p:nvPr userDrawn="1"/>
        </p:nvSpPr>
        <p:spPr>
          <a:xfrm>
            <a:off x="371475" y="6437586"/>
            <a:ext cx="11505215" cy="239759"/>
          </a:xfrm>
          <a:prstGeom prst="rect">
            <a:avLst/>
          </a:prstGeom>
          <a:solidFill>
            <a:schemeClr val="accent4"/>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dirty="0" err="1"/>
          </a:p>
        </p:txBody>
      </p:sp>
      <p:pic>
        <p:nvPicPr>
          <p:cNvPr id="37" name="Picture 36">
            <a:extLst>
              <a:ext uri="{FF2B5EF4-FFF2-40B4-BE49-F238E27FC236}">
                <a16:creationId xmlns:a16="http://schemas.microsoft.com/office/drawing/2014/main" id="{3595D5E5-B2CB-313F-6AAA-784A8FF9BA0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0721665" y="252354"/>
            <a:ext cx="1089890" cy="296236"/>
          </a:xfrm>
          <a:prstGeom prst="rect">
            <a:avLst/>
          </a:prstGeom>
        </p:spPr>
      </p:pic>
    </p:spTree>
    <p:extLst>
      <p:ext uri="{BB962C8B-B14F-4D97-AF65-F5344CB8AC3E}">
        <p14:creationId xmlns:p14="http://schemas.microsoft.com/office/powerpoint/2010/main" val="866309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hapter - imag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7572802-C698-C805-2D38-3D551D4416C7}"/>
              </a:ext>
            </a:extLst>
          </p:cNvPr>
          <p:cNvGraphicFramePr>
            <a:graphicFrameLocks noChangeAspect="1"/>
          </p:cNvGraphicFramePr>
          <p:nvPr userDrawn="1">
            <p:custDataLst>
              <p:tags r:id="rId1"/>
            </p:custDataLst>
            <p:extLst>
              <p:ext uri="{D42A27DB-BD31-4B8C-83A1-F6EECF244321}">
                <p14:modId xmlns:p14="http://schemas.microsoft.com/office/powerpoint/2010/main" val="31214244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3" name="Object 2" hidden="1">
                        <a:extLst>
                          <a:ext uri="{FF2B5EF4-FFF2-40B4-BE49-F238E27FC236}">
                            <a16:creationId xmlns:a16="http://schemas.microsoft.com/office/drawing/2014/main" id="{67572802-C698-C805-2D38-3D551D4416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Picture Placeholder 10">
            <a:extLst>
              <a:ext uri="{FF2B5EF4-FFF2-40B4-BE49-F238E27FC236}">
                <a16:creationId xmlns:a16="http://schemas.microsoft.com/office/drawing/2014/main" id="{37E56519-2EF1-CAF7-9A33-88BB6B2A27B2}"/>
              </a:ext>
            </a:extLst>
          </p:cNvPr>
          <p:cNvSpPr>
            <a:spLocks noGrp="1"/>
          </p:cNvSpPr>
          <p:nvPr>
            <p:ph type="pic" sz="quarter" idx="15" hasCustomPrompt="1"/>
          </p:nvPr>
        </p:nvSpPr>
        <p:spPr>
          <a:xfrm>
            <a:off x="0" y="0"/>
            <a:ext cx="12192000" cy="6858000"/>
          </a:xfrm>
          <a:prstGeom prst="rect">
            <a:avLst/>
          </a:prstGeom>
          <a:solidFill>
            <a:schemeClr val="accent1"/>
          </a:solidFill>
        </p:spPr>
        <p:txBody>
          <a:bodyPr wrap="square" rIns="2412000" bIns="0" anchor="ctr" anchorCtr="0">
            <a:noAutofit/>
          </a:bodyPr>
          <a:lstStyle>
            <a:lvl1pPr marL="0" indent="0" algn="r">
              <a:buFont typeface="Arial" panose="020B0604020202020204" pitchFamily="34" charset="0"/>
              <a:buNone/>
              <a:defRPr sz="1200" b="0">
                <a:solidFill>
                  <a:schemeClr val="tx1"/>
                </a:solidFill>
                <a:sym typeface="Wingdings 3" panose="05040102010807070707" pitchFamily="18" charset="2"/>
              </a:defRPr>
            </a:lvl1pPr>
          </a:lstStyle>
          <a:p>
            <a:r>
              <a:rPr lang="nl-NL" dirty="0"/>
              <a:t> CLICK ICON TO INSERT IMAGE</a:t>
            </a:r>
            <a:endParaRPr lang="en-GB" dirty="0"/>
          </a:p>
        </p:txBody>
      </p:sp>
      <p:sp>
        <p:nvSpPr>
          <p:cNvPr id="4" name="Text Placeholder 3">
            <a:extLst>
              <a:ext uri="{FF2B5EF4-FFF2-40B4-BE49-F238E27FC236}">
                <a16:creationId xmlns:a16="http://schemas.microsoft.com/office/drawing/2014/main" id="{86DDC85C-6B40-C899-6673-7D3C352C1E34}"/>
              </a:ext>
            </a:extLst>
          </p:cNvPr>
          <p:cNvSpPr>
            <a:spLocks noGrp="1"/>
          </p:cNvSpPr>
          <p:nvPr>
            <p:ph type="body" idx="17" hasCustomPrompt="1"/>
          </p:nvPr>
        </p:nvSpPr>
        <p:spPr>
          <a:xfrm>
            <a:off x="0" y="3943350"/>
            <a:ext cx="8303491" cy="1522027"/>
          </a:xfrm>
          <a:custGeom>
            <a:avLst/>
            <a:gdLst>
              <a:gd name="connsiteX0" fmla="*/ 0 w 8303491"/>
              <a:gd name="connsiteY0" fmla="*/ 0 h 1522027"/>
              <a:gd name="connsiteX1" fmla="*/ 7894461 w 8303491"/>
              <a:gd name="connsiteY1" fmla="*/ 0 h 1522027"/>
              <a:gd name="connsiteX2" fmla="*/ 8303491 w 8303491"/>
              <a:gd name="connsiteY2" fmla="*/ 409030 h 1522027"/>
              <a:gd name="connsiteX3" fmla="*/ 8303491 w 8303491"/>
              <a:gd name="connsiteY3" fmla="*/ 1112997 h 1522027"/>
              <a:gd name="connsiteX4" fmla="*/ 7894461 w 8303491"/>
              <a:gd name="connsiteY4" fmla="*/ 1522027 h 1522027"/>
              <a:gd name="connsiteX5" fmla="*/ 0 w 8303491"/>
              <a:gd name="connsiteY5" fmla="*/ 1522027 h 152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03491" h="1522027">
                <a:moveTo>
                  <a:pt x="0" y="0"/>
                </a:moveTo>
                <a:lnTo>
                  <a:pt x="7894461" y="0"/>
                </a:lnTo>
                <a:cubicBezTo>
                  <a:pt x="8120362" y="0"/>
                  <a:pt x="8303491" y="183129"/>
                  <a:pt x="8303491" y="409030"/>
                </a:cubicBezTo>
                <a:lnTo>
                  <a:pt x="8303491" y="1112997"/>
                </a:lnTo>
                <a:cubicBezTo>
                  <a:pt x="8303491" y="1338898"/>
                  <a:pt x="8120362" y="1522027"/>
                  <a:pt x="7894461" y="1522027"/>
                </a:cubicBezTo>
                <a:lnTo>
                  <a:pt x="0" y="1522027"/>
                </a:lnTo>
                <a:close/>
              </a:path>
            </a:pathLst>
          </a:custGeom>
          <a:solidFill>
            <a:schemeClr val="tx1">
              <a:alpha val="70000"/>
            </a:schemeClr>
          </a:solidFill>
        </p:spPr>
        <p:txBody>
          <a:bodyPr wrap="square" anchor="t" anchorCtr="0">
            <a:noAutofit/>
          </a:bodyPr>
          <a:lstStyle>
            <a:lvl1pPr marL="0" indent="0">
              <a:lnSpc>
                <a:spcPct val="140000"/>
              </a:lnSpc>
              <a:buNone/>
              <a:defRPr sz="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a:t>
            </a:r>
          </a:p>
        </p:txBody>
      </p:sp>
      <p:sp>
        <p:nvSpPr>
          <p:cNvPr id="5" name="Title 1">
            <a:extLst>
              <a:ext uri="{FF2B5EF4-FFF2-40B4-BE49-F238E27FC236}">
                <a16:creationId xmlns:a16="http://schemas.microsoft.com/office/drawing/2014/main" id="{E19C32BF-E239-0EAA-FF0D-1C0FFF9CDD32}"/>
              </a:ext>
            </a:extLst>
          </p:cNvPr>
          <p:cNvSpPr>
            <a:spLocks noGrp="1"/>
          </p:cNvSpPr>
          <p:nvPr>
            <p:ph type="ctrTitle" hasCustomPrompt="1"/>
          </p:nvPr>
        </p:nvSpPr>
        <p:spPr>
          <a:xfrm>
            <a:off x="371475" y="3943350"/>
            <a:ext cx="7932016" cy="677108"/>
          </a:xfrm>
          <a:prstGeom prst="rect">
            <a:avLst/>
          </a:prstGeom>
        </p:spPr>
        <p:txBody>
          <a:bodyPr vert="horz" lIns="0" tIns="0" rIns="0" bIns="0" anchor="t" anchorCtr="0">
            <a:spAutoFit/>
          </a:bodyPr>
          <a:lstStyle>
            <a:lvl1pPr algn="l">
              <a:lnSpc>
                <a:spcPct val="100000"/>
              </a:lnSpc>
              <a:defRPr sz="4400" b="1">
                <a:solidFill>
                  <a:schemeClr val="bg1"/>
                </a:solidFill>
              </a:defRPr>
            </a:lvl1pPr>
          </a:lstStyle>
          <a:p>
            <a:r>
              <a:rPr lang="en-US"/>
              <a:t>Chapter Text</a:t>
            </a:r>
            <a:endParaRPr lang="en-GB"/>
          </a:p>
        </p:txBody>
      </p:sp>
      <p:sp>
        <p:nvSpPr>
          <p:cNvPr id="35" name="Text Placeholder 36">
            <a:extLst>
              <a:ext uri="{FF2B5EF4-FFF2-40B4-BE49-F238E27FC236}">
                <a16:creationId xmlns:a16="http://schemas.microsoft.com/office/drawing/2014/main" id="{4726C39F-76FB-C821-C2D5-340E4B546247}"/>
              </a:ext>
            </a:extLst>
          </p:cNvPr>
          <p:cNvSpPr>
            <a:spLocks noGrp="1"/>
          </p:cNvSpPr>
          <p:nvPr>
            <p:ph type="body" sz="quarter" idx="10" hasCustomPrompt="1"/>
          </p:nvPr>
        </p:nvSpPr>
        <p:spPr>
          <a:xfrm>
            <a:off x="371475" y="4881645"/>
            <a:ext cx="7932015" cy="583730"/>
          </a:xfrm>
          <a:prstGeom prst="rect">
            <a:avLst/>
          </a:prstGeom>
        </p:spPr>
        <p:txBody>
          <a:bodyPr lIns="0" anchor="ctr"/>
          <a:lstStyle>
            <a:lvl1pPr marL="0" indent="0">
              <a:buNone/>
              <a:defRPr>
                <a:solidFill>
                  <a:schemeClr val="bg2"/>
                </a:solidFill>
              </a:defRPr>
            </a:lvl1pPr>
          </a:lstStyle>
          <a:p>
            <a:pPr lvl="0"/>
            <a:r>
              <a:rPr lang="en-US" dirty="0"/>
              <a:t>Title / Subtitle</a:t>
            </a:r>
          </a:p>
        </p:txBody>
      </p:sp>
      <p:sp>
        <p:nvSpPr>
          <p:cNvPr id="2" name="Text Placeholder 2">
            <a:extLst>
              <a:ext uri="{FF2B5EF4-FFF2-40B4-BE49-F238E27FC236}">
                <a16:creationId xmlns:a16="http://schemas.microsoft.com/office/drawing/2014/main" id="{00469B1D-754F-FB21-ADE8-163B828F7E84}"/>
              </a:ext>
            </a:extLst>
          </p:cNvPr>
          <p:cNvSpPr>
            <a:spLocks noGrp="1"/>
          </p:cNvSpPr>
          <p:nvPr>
            <p:ph type="body" idx="18" hasCustomPrompt="1"/>
          </p:nvPr>
        </p:nvSpPr>
        <p:spPr>
          <a:xfrm>
            <a:off x="0" y="0"/>
            <a:ext cx="3351600" cy="3434400"/>
          </a:xfrm>
          <a:prstGeom prst="rect">
            <a:avLst/>
          </a:prstGeom>
          <a:blipFill>
            <a:blip r:embed="rId5"/>
            <a:stretch>
              <a:fillRect/>
            </a:stretch>
          </a:blipFill>
        </p:spPr>
        <p:txBody>
          <a:bodyPr anchor="t" anchorCtr="0">
            <a:noAutofit/>
          </a:bodyPr>
          <a:lstStyle>
            <a:lvl1pPr marL="0" indent="0">
              <a:lnSpc>
                <a:spcPct val="140000"/>
              </a:lnSpc>
              <a:buNone/>
              <a:defRPr sz="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a:t>
            </a:r>
          </a:p>
        </p:txBody>
      </p:sp>
      <p:pic>
        <p:nvPicPr>
          <p:cNvPr id="7" name="Picture 6">
            <a:extLst>
              <a:ext uri="{FF2B5EF4-FFF2-40B4-BE49-F238E27FC236}">
                <a16:creationId xmlns:a16="http://schemas.microsoft.com/office/drawing/2014/main" id="{C60533B9-0394-7A2B-B193-A957D481F65D}"/>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738336" y="252253"/>
            <a:ext cx="1091932" cy="296791"/>
          </a:xfrm>
          <a:prstGeom prst="rect">
            <a:avLst/>
          </a:prstGeom>
        </p:spPr>
      </p:pic>
    </p:spTree>
    <p:extLst>
      <p:ext uri="{BB962C8B-B14F-4D97-AF65-F5344CB8AC3E}">
        <p14:creationId xmlns:p14="http://schemas.microsoft.com/office/powerpoint/2010/main" val="3692630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4E4102D-57DF-093C-48B8-45004BCC254A}"/>
              </a:ext>
            </a:extLst>
          </p:cNvPr>
          <p:cNvGraphicFramePr>
            <a:graphicFrameLocks noChangeAspect="1"/>
          </p:cNvGraphicFramePr>
          <p:nvPr userDrawn="1">
            <p:custDataLst>
              <p:tags r:id="rId14"/>
            </p:custDataLst>
            <p:extLst>
              <p:ext uri="{D42A27DB-BD31-4B8C-83A1-F6EECF244321}">
                <p14:modId xmlns:p14="http://schemas.microsoft.com/office/powerpoint/2010/main" val="22232081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6" hidden="1">
                        <a:extLst>
                          <a:ext uri="{FF2B5EF4-FFF2-40B4-BE49-F238E27FC236}">
                            <a16:creationId xmlns:a16="http://schemas.microsoft.com/office/drawing/2014/main" id="{34E4102D-57DF-093C-48B8-45004BCC254A}"/>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55" name="Footer Placeholder 4">
            <a:extLst>
              <a:ext uri="{FF2B5EF4-FFF2-40B4-BE49-F238E27FC236}">
                <a16:creationId xmlns:a16="http://schemas.microsoft.com/office/drawing/2014/main" id="{FEA7D3D5-4DAA-7451-474E-BC4C9A24CEAF}"/>
              </a:ext>
            </a:extLst>
          </p:cNvPr>
          <p:cNvSpPr txBox="1">
            <a:spLocks/>
          </p:cNvSpPr>
          <p:nvPr userDrawn="1"/>
        </p:nvSpPr>
        <p:spPr>
          <a:xfrm>
            <a:off x="371475" y="6504588"/>
            <a:ext cx="3456606" cy="138499"/>
          </a:xfrm>
          <a:prstGeom prst="rect">
            <a:avLst/>
          </a:prstGeom>
        </p:spPr>
        <p:txBody>
          <a:bodyPr vert="horz" wrap="square" lIns="0" tIns="0" rIns="0" bIns="0" rtlCol="0" anchor="ctr">
            <a:spAutoFit/>
          </a:bodyPr>
          <a:lstStyle>
            <a:defPPr>
              <a:defRPr lang="en-US"/>
            </a:defPPr>
            <a:lvl1pPr marL="0" algn="r" defTabSz="914400" rtl="0" eaLnBrk="1" latinLnBrk="0" hangingPunct="1">
              <a:defRPr sz="900" kern="1200">
                <a:solidFill>
                  <a:schemeClr val="tx1"/>
                </a:solidFill>
                <a:latin typeface="Verdana Pro" panose="020B060403050404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tx1"/>
                </a:solidFill>
                <a:latin typeface="Verdana" panose="020B0604030504040204" pitchFamily="34" charset="0"/>
                <a:ea typeface="Verdana" panose="020B0604030504040204" pitchFamily="34" charset="0"/>
              </a:rPr>
              <a:t>2023</a:t>
            </a:r>
          </a:p>
        </p:txBody>
      </p:sp>
      <p:sp>
        <p:nvSpPr>
          <p:cNvPr id="57" name="Slide Number Placeholder 5">
            <a:extLst>
              <a:ext uri="{FF2B5EF4-FFF2-40B4-BE49-F238E27FC236}">
                <a16:creationId xmlns:a16="http://schemas.microsoft.com/office/drawing/2014/main" id="{67940DCC-425D-A7D7-A194-8766F4B28EB6}"/>
              </a:ext>
            </a:extLst>
          </p:cNvPr>
          <p:cNvSpPr txBox="1">
            <a:spLocks/>
          </p:cNvSpPr>
          <p:nvPr userDrawn="1"/>
        </p:nvSpPr>
        <p:spPr>
          <a:xfrm>
            <a:off x="11630125" y="6504588"/>
            <a:ext cx="200375" cy="138499"/>
          </a:xfrm>
          <a:prstGeom prst="rect">
            <a:avLst/>
          </a:prstGeom>
        </p:spPr>
        <p:txBody>
          <a:bodyPr vert="horz" wrap="none" lIns="0" tIns="0" rIns="0" bIns="0" rtlCol="0" anchor="t" anchorCtr="0">
            <a:spAutoFit/>
          </a:bodyPr>
          <a:lstStyle>
            <a:defPPr>
              <a:defRPr lang="en-US"/>
            </a:defPPr>
            <a:lvl1pPr marL="0" algn="r" defTabSz="914400" rtl="0" eaLnBrk="1" latinLnBrk="0" hangingPunct="1">
              <a:defRPr sz="1200" kern="1200">
                <a:solidFill>
                  <a:schemeClr val="tx1"/>
                </a:solidFill>
                <a:latin typeface="Verdana" panose="020B0604030504040204" pitchFamily="34" charset="0"/>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FFAB0F-877A-4FB5-AFB2-3B278CFF0712}" type="slidenum">
              <a:rPr lang="en-GB" sz="900" b="0" smtClean="0"/>
              <a:pPr/>
              <a:t>‹#›</a:t>
            </a:fld>
            <a:endParaRPr lang="en-GB" sz="900" b="0"/>
          </a:p>
        </p:txBody>
      </p:sp>
      <p:sp>
        <p:nvSpPr>
          <p:cNvPr id="2" name="Tijdelijke aanduiding voor titel 1">
            <a:extLst>
              <a:ext uri="{FF2B5EF4-FFF2-40B4-BE49-F238E27FC236}">
                <a16:creationId xmlns:a16="http://schemas.microsoft.com/office/drawing/2014/main" id="{D85808F2-1539-50AE-A1C6-9FAD905A8511}"/>
              </a:ext>
            </a:extLst>
          </p:cNvPr>
          <p:cNvSpPr>
            <a:spLocks noGrp="1"/>
          </p:cNvSpPr>
          <p:nvPr>
            <p:ph type="title"/>
          </p:nvPr>
        </p:nvSpPr>
        <p:spPr>
          <a:xfrm>
            <a:off x="371475" y="573088"/>
            <a:ext cx="11459024" cy="858837"/>
          </a:xfrm>
          <a:prstGeom prst="rect">
            <a:avLst/>
          </a:prstGeom>
        </p:spPr>
        <p:txBody>
          <a:bodyPr vert="horz" lIns="0" tIns="45720" rIns="0" bIns="45720" rtlCol="0" anchor="t" anchorCtr="0">
            <a:noAutofit/>
          </a:bodyPr>
          <a:lstStyle/>
          <a:p>
            <a:r>
              <a:rPr lang="nl-NL" dirty="0"/>
              <a:t>Klik om stijl te bewerken</a:t>
            </a:r>
            <a:endParaRPr lang="en-US" dirty="0"/>
          </a:p>
        </p:txBody>
      </p:sp>
      <p:sp>
        <p:nvSpPr>
          <p:cNvPr id="3" name="Tijdelijke aanduiding voor tekst 2">
            <a:extLst>
              <a:ext uri="{FF2B5EF4-FFF2-40B4-BE49-F238E27FC236}">
                <a16:creationId xmlns:a16="http://schemas.microsoft.com/office/drawing/2014/main" id="{7F53F6EF-9159-FADB-44A0-687A8256093D}"/>
              </a:ext>
            </a:extLst>
          </p:cNvPr>
          <p:cNvSpPr>
            <a:spLocks noGrp="1"/>
          </p:cNvSpPr>
          <p:nvPr>
            <p:ph type="body" idx="1"/>
          </p:nvPr>
        </p:nvSpPr>
        <p:spPr>
          <a:xfrm>
            <a:off x="371474" y="1708150"/>
            <a:ext cx="11459023" cy="4581526"/>
          </a:xfrm>
          <a:prstGeom prst="rect">
            <a:avLst/>
          </a:prstGeom>
        </p:spPr>
        <p:txBody>
          <a:bodyPr vert="horz" lIns="0" tIns="0" rIns="0" bIns="0" rtlCol="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pic>
        <p:nvPicPr>
          <p:cNvPr id="8" name="Picture 7">
            <a:extLst>
              <a:ext uri="{FF2B5EF4-FFF2-40B4-BE49-F238E27FC236}">
                <a16:creationId xmlns:a16="http://schemas.microsoft.com/office/drawing/2014/main" id="{B23EC1B4-9378-19AA-6F5C-3CB606BDA924}"/>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0738336" y="252253"/>
            <a:ext cx="1091932" cy="296791"/>
          </a:xfrm>
          <a:prstGeom prst="rect">
            <a:avLst/>
          </a:prstGeom>
        </p:spPr>
      </p:pic>
    </p:spTree>
    <p:extLst>
      <p:ext uri="{BB962C8B-B14F-4D97-AF65-F5344CB8AC3E}">
        <p14:creationId xmlns:p14="http://schemas.microsoft.com/office/powerpoint/2010/main" val="315547084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87" r:id="rId4"/>
    <p:sldLayoutId id="2147483699" r:id="rId5"/>
    <p:sldLayoutId id="2147483706" r:id="rId6"/>
    <p:sldLayoutId id="2147483693" r:id="rId7"/>
    <p:sldLayoutId id="2147483692" r:id="rId8"/>
    <p:sldLayoutId id="2147483710" r:id="rId9"/>
    <p:sldLayoutId id="2147483711" r:id="rId10"/>
    <p:sldLayoutId id="2147483712" r:id="rId11"/>
    <p:sldLayoutId id="2147483700" r:id="rId12"/>
  </p:sldLayoutIdLst>
  <p:hf sldNum="0" hdr="0" ftr="0" dt="0"/>
  <p:txStyles>
    <p:titleStyle>
      <a:lvl1pPr algn="l" defTabSz="914400" rtl="0" eaLnBrk="1" latinLnBrk="0" hangingPunct="1">
        <a:lnSpc>
          <a:spcPct val="90000"/>
        </a:lnSpc>
        <a:spcBef>
          <a:spcPct val="0"/>
        </a:spcBef>
        <a:buNone/>
        <a:defRPr sz="2400" b="1" kern="1200">
          <a:solidFill>
            <a:schemeClr val="tx1"/>
          </a:solidFill>
          <a:latin typeface="Verdana (Headings)"/>
          <a:ea typeface="Verdana" panose="020B0604030504040204" pitchFamily="34" charset="0"/>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10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10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10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10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84" userDrawn="1">
          <p15:clr>
            <a:srgbClr val="F26B43"/>
          </p15:clr>
        </p15:guide>
        <p15:guide id="2" pos="3840" userDrawn="1">
          <p15:clr>
            <a:srgbClr val="F26B43"/>
          </p15:clr>
        </p15:guide>
        <p15:guide id="3" pos="7446" userDrawn="1">
          <p15:clr>
            <a:srgbClr val="F26B43"/>
          </p15:clr>
        </p15:guide>
        <p15:guide id="4" pos="234" userDrawn="1">
          <p15:clr>
            <a:srgbClr val="F26B43"/>
          </p15:clr>
        </p15:guide>
        <p15:guide id="5" orient="horz" pos="3962" userDrawn="1">
          <p15:clr>
            <a:srgbClr val="F26B43"/>
          </p15:clr>
        </p15:guide>
        <p15:guide id="6" orient="horz" pos="902" userDrawn="1">
          <p15:clr>
            <a:srgbClr val="F26B43"/>
          </p15:clr>
        </p15:guide>
        <p15:guide id="7" orient="horz" pos="1076" userDrawn="1">
          <p15:clr>
            <a:srgbClr val="F26B43"/>
          </p15:clr>
        </p15:guide>
        <p15:guide id="8" orient="horz" pos="36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oleObject" Target="../embeddings/oleObject15.bin"/><Relationship Id="rId7"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tags" Target="../tags/tag16.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hyperlink" Target="https://github.com/Azure/azure-sdk-for-python"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docs.microsoft.com/en-us/python/api/overview/azure/ml/?view=azure-ml-py"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learn.microsoft.com/en-us/azure/machine-learning/how-to-migrate-from-v1"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hyperlink" Target="https://learn.microsoft.com/en-us/azure/machine-learning/?view=azureml-api-2"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9.xml"/><Relationship Id="rId1" Type="http://schemas.openxmlformats.org/officeDocument/2006/relationships/tags" Target="../tags/tag17.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B2B3-2A52-00C4-8FBC-E7ECD565FA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Object 5" hidden="1">
                        <a:extLst>
                          <a:ext uri="{FF2B5EF4-FFF2-40B4-BE49-F238E27FC236}">
                            <a16:creationId xmlns:a16="http://schemas.microsoft.com/office/drawing/2014/main" id="{3768B2B3-2A52-00C4-8FBC-E7ECD565FAA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EC161FB-8AF9-2655-2BEF-1701FE4BCD5A}"/>
              </a:ext>
            </a:extLst>
          </p:cNvPr>
          <p:cNvSpPr>
            <a:spLocks noGrp="1"/>
          </p:cNvSpPr>
          <p:nvPr>
            <p:ph type="ctrTitle"/>
          </p:nvPr>
        </p:nvSpPr>
        <p:spPr>
          <a:xfrm>
            <a:off x="371475" y="2466022"/>
            <a:ext cx="6567207" cy="1477328"/>
          </a:xfrm>
        </p:spPr>
        <p:txBody>
          <a:bodyPr vert="horz">
            <a:normAutofit/>
          </a:bodyPr>
          <a:lstStyle/>
          <a:p>
            <a:r>
              <a:rPr lang="en-US" dirty="0">
                <a:solidFill>
                  <a:schemeClr val="accent2"/>
                </a:solidFill>
              </a:rPr>
              <a:t>Azure ML SDK V2</a:t>
            </a:r>
            <a:endParaRPr lang="en-US" dirty="0">
              <a:solidFill>
                <a:schemeClr val="accent4"/>
              </a:solidFill>
            </a:endParaRPr>
          </a:p>
        </p:txBody>
      </p:sp>
      <p:sp>
        <p:nvSpPr>
          <p:cNvPr id="3" name="Subtitle 2">
            <a:extLst>
              <a:ext uri="{FF2B5EF4-FFF2-40B4-BE49-F238E27FC236}">
                <a16:creationId xmlns:a16="http://schemas.microsoft.com/office/drawing/2014/main" id="{B11A8584-5320-1068-AB7E-D8B5F186E91E}"/>
              </a:ext>
            </a:extLst>
          </p:cNvPr>
          <p:cNvSpPr>
            <a:spLocks noGrp="1"/>
          </p:cNvSpPr>
          <p:nvPr>
            <p:ph type="subTitle" idx="1"/>
          </p:nvPr>
        </p:nvSpPr>
        <p:spPr>
          <a:xfrm>
            <a:off x="371475" y="4178248"/>
            <a:ext cx="5724526" cy="276999"/>
          </a:xfrm>
        </p:spPr>
        <p:txBody>
          <a:bodyPr/>
          <a:lstStyle/>
          <a:p>
            <a:r>
              <a:rPr lang="en-US" dirty="0"/>
              <a:t>Angel Sevilla Camins</a:t>
            </a:r>
          </a:p>
        </p:txBody>
      </p:sp>
      <p:sp>
        <p:nvSpPr>
          <p:cNvPr id="7" name="Text Placeholder 6">
            <a:extLst>
              <a:ext uri="{FF2B5EF4-FFF2-40B4-BE49-F238E27FC236}">
                <a16:creationId xmlns:a16="http://schemas.microsoft.com/office/drawing/2014/main" id="{3AA811DD-3C31-7890-79AC-A306891FFF6B}"/>
              </a:ext>
            </a:extLst>
          </p:cNvPr>
          <p:cNvSpPr>
            <a:spLocks noGrp="1"/>
          </p:cNvSpPr>
          <p:nvPr>
            <p:ph type="body" idx="10"/>
          </p:nvPr>
        </p:nvSpPr>
        <p:spPr/>
        <p:txBody>
          <a:bodyPr/>
          <a:lstStyle/>
          <a:p>
            <a:endParaRPr lang="en-NL"/>
          </a:p>
        </p:txBody>
      </p:sp>
    </p:spTree>
    <p:extLst>
      <p:ext uri="{BB962C8B-B14F-4D97-AF65-F5344CB8AC3E}">
        <p14:creationId xmlns:p14="http://schemas.microsoft.com/office/powerpoint/2010/main" val="2489433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07DDFAF-2E9A-ACF4-C304-24F16B470AE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A07DDFAF-2E9A-ACF4-C304-24F16B470AE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9" name="Title 28">
            <a:extLst>
              <a:ext uri="{FF2B5EF4-FFF2-40B4-BE49-F238E27FC236}">
                <a16:creationId xmlns:a16="http://schemas.microsoft.com/office/drawing/2014/main" id="{7D82C1C3-3D0B-BC4F-AFE1-ECCD7E783ACE}"/>
              </a:ext>
            </a:extLst>
          </p:cNvPr>
          <p:cNvSpPr>
            <a:spLocks noGrp="1"/>
          </p:cNvSpPr>
          <p:nvPr>
            <p:ph type="title"/>
          </p:nvPr>
        </p:nvSpPr>
        <p:spPr>
          <a:xfrm>
            <a:off x="371475" y="573088"/>
            <a:ext cx="11457668" cy="858837"/>
          </a:xfrm>
        </p:spPr>
        <p:txBody>
          <a:bodyPr vert="horz"/>
          <a:lstStyle/>
          <a:p>
            <a:r>
              <a:rPr lang="en-US" dirty="0"/>
              <a:t>AGENDA</a:t>
            </a:r>
          </a:p>
        </p:txBody>
      </p:sp>
      <p:sp>
        <p:nvSpPr>
          <p:cNvPr id="3" name="Text Placeholder 2">
            <a:extLst>
              <a:ext uri="{FF2B5EF4-FFF2-40B4-BE49-F238E27FC236}">
                <a16:creationId xmlns:a16="http://schemas.microsoft.com/office/drawing/2014/main" id="{BD3FFB8F-B78A-0FAF-6B5C-A31949076691}"/>
              </a:ext>
            </a:extLst>
          </p:cNvPr>
          <p:cNvSpPr>
            <a:spLocks noGrp="1"/>
          </p:cNvSpPr>
          <p:nvPr>
            <p:ph type="body" sz="quarter" idx="10"/>
          </p:nvPr>
        </p:nvSpPr>
        <p:spPr>
          <a:prstGeom prst="rect">
            <a:avLst/>
          </a:prstGeom>
        </p:spPr>
        <p:txBody>
          <a:bodyPr>
            <a:normAutofit/>
          </a:bodyPr>
          <a:lstStyle/>
          <a:p>
            <a:r>
              <a:rPr lang="en-US" dirty="0"/>
              <a:t>Azure Data Factory</a:t>
            </a:r>
            <a:endParaRPr lang="en-NL" dirty="0"/>
          </a:p>
        </p:txBody>
      </p:sp>
      <p:pic>
        <p:nvPicPr>
          <p:cNvPr id="7" name="Picture 22">
            <a:extLst>
              <a:ext uri="{FF2B5EF4-FFF2-40B4-BE49-F238E27FC236}">
                <a16:creationId xmlns:a16="http://schemas.microsoft.com/office/drawing/2014/main" id="{F697C7D9-1DEE-FEEF-1D20-5BED81AB6A7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63807" y="2924"/>
            <a:ext cx="7428194" cy="6856794"/>
          </a:xfrm>
          <a:prstGeom prst="rect">
            <a:avLst/>
          </a:prstGeom>
          <a:blipFill>
            <a:blip r:embed="rId6" cstate="email">
              <a:extLst>
                <a:ext uri="{28A0092B-C50C-407E-A947-70E740481C1C}">
                  <a14:useLocalDpi xmlns:a14="http://schemas.microsoft.com/office/drawing/2010/main"/>
                </a:ext>
              </a:extLst>
            </a:blip>
            <a:stretch>
              <a:fillRect/>
            </a:stretch>
          </a:blipFill>
        </p:spPr>
      </p:pic>
      <p:sp>
        <p:nvSpPr>
          <p:cNvPr id="30" name="Rectangle 29">
            <a:extLst>
              <a:ext uri="{FF2B5EF4-FFF2-40B4-BE49-F238E27FC236}">
                <a16:creationId xmlns:a16="http://schemas.microsoft.com/office/drawing/2014/main" id="{6616884A-46B9-A780-2C8C-100691EFB5F2}"/>
              </a:ext>
            </a:extLst>
          </p:cNvPr>
          <p:cNvSpPr/>
          <p:nvPr/>
        </p:nvSpPr>
        <p:spPr>
          <a:xfrm flipH="1">
            <a:off x="4763806" y="6741"/>
            <a:ext cx="7428199" cy="6857999"/>
          </a:xfrm>
          <a:prstGeom prst="rect">
            <a:avLst/>
          </a:prstGeom>
          <a:gradFill flip="none" rotWithShape="1">
            <a:gsLst>
              <a:gs pos="100000">
                <a:schemeClr val="tx2">
                  <a:alpha val="0"/>
                </a:schemeClr>
              </a:gs>
              <a:gs pos="0">
                <a:schemeClr val="tx2">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leichschenkliges Dreieck 21">
            <a:extLst>
              <a:ext uri="{FF2B5EF4-FFF2-40B4-BE49-F238E27FC236}">
                <a16:creationId xmlns:a16="http://schemas.microsoft.com/office/drawing/2014/main" id="{C31E2180-2A34-BC7F-C735-289F3C45FD34}"/>
              </a:ext>
            </a:extLst>
          </p:cNvPr>
          <p:cNvSpPr/>
          <p:nvPr/>
        </p:nvSpPr>
        <p:spPr bwMode="auto">
          <a:xfrm rot="10800000">
            <a:off x="4763807" y="-3"/>
            <a:ext cx="1785654" cy="6858002"/>
          </a:xfrm>
          <a:prstGeom prst="triangle">
            <a:avLst>
              <a:gd name="adj" fmla="val 100000"/>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674688" rtl="0" eaLnBrk="1" fontAlgn="base" latinLnBrk="0" hangingPunct="1">
              <a:lnSpc>
                <a:spcPct val="100000"/>
              </a:lnSpc>
              <a:spcBef>
                <a:spcPct val="50000"/>
              </a:spcBef>
              <a:spcAft>
                <a:spcPct val="0"/>
              </a:spcAft>
              <a:buClrTx/>
              <a:buSzTx/>
              <a:buFontTx/>
              <a:buNone/>
              <a:tabLst/>
            </a:pPr>
            <a:endParaRPr kumimoji="0" lang="en-US" sz="1300" b="0" i="0" u="none" strike="noStrike" cap="none" normalizeH="0" baseline="0">
              <a:ln>
                <a:noFill/>
              </a:ln>
              <a:solidFill>
                <a:schemeClr val="tx1"/>
              </a:solidFill>
              <a:effectLst/>
              <a:latin typeface="+mn-lt"/>
            </a:endParaRPr>
          </a:p>
        </p:txBody>
      </p:sp>
      <p:pic>
        <p:nvPicPr>
          <p:cNvPr id="27" name="Graphic 26">
            <a:extLst>
              <a:ext uri="{FF2B5EF4-FFF2-40B4-BE49-F238E27FC236}">
                <a16:creationId xmlns:a16="http://schemas.microsoft.com/office/drawing/2014/main" id="{D902429F-0B52-2E3E-4755-28B0D49635B3}"/>
              </a:ext>
            </a:extLst>
          </p:cNvPr>
          <p:cNvPicPr>
            <a:picLocks noChangeAspect="1"/>
          </p:cNvPicPr>
          <p:nvPr/>
        </p:nvPicPr>
        <p:blipFill>
          <a:blip r:embed="rId7">
            <a:lum bright="100000"/>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738105" y="361300"/>
            <a:ext cx="1087807" cy="157740"/>
          </a:xfrm>
          <a:prstGeom prst="rect">
            <a:avLst/>
          </a:prstGeom>
        </p:spPr>
      </p:pic>
      <p:grpSp>
        <p:nvGrpSpPr>
          <p:cNvPr id="42" name="Group 47">
            <a:extLst>
              <a:ext uri="{FF2B5EF4-FFF2-40B4-BE49-F238E27FC236}">
                <a16:creationId xmlns:a16="http://schemas.microsoft.com/office/drawing/2014/main" id="{832E2B2D-FB8D-6769-491E-B4D567B9F95C}"/>
              </a:ext>
            </a:extLst>
          </p:cNvPr>
          <p:cNvGrpSpPr/>
          <p:nvPr/>
        </p:nvGrpSpPr>
        <p:grpSpPr>
          <a:xfrm rot="10800000" flipH="1">
            <a:off x="9519000" y="4127499"/>
            <a:ext cx="2672996" cy="2737241"/>
            <a:chOff x="6714726" y="1"/>
            <a:chExt cx="5477275" cy="5608920"/>
          </a:xfrm>
          <a:solidFill>
            <a:schemeClr val="bg1"/>
          </a:solidFill>
        </p:grpSpPr>
        <p:sp>
          <p:nvSpPr>
            <p:cNvPr id="43" name="Ovaal 7">
              <a:extLst>
                <a:ext uri="{FF2B5EF4-FFF2-40B4-BE49-F238E27FC236}">
                  <a16:creationId xmlns:a16="http://schemas.microsoft.com/office/drawing/2014/main" id="{E6A6D64D-F7AA-6877-E693-A766416BAABD}"/>
                </a:ext>
              </a:extLst>
            </p:cNvPr>
            <p:cNvSpPr/>
            <p:nvPr userDrawn="1"/>
          </p:nvSpPr>
          <p:spPr>
            <a:xfrm>
              <a:off x="9466321" y="235108"/>
              <a:ext cx="954816" cy="954816"/>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4" name="Freeform: Shape 44">
              <a:extLst>
                <a:ext uri="{FF2B5EF4-FFF2-40B4-BE49-F238E27FC236}">
                  <a16:creationId xmlns:a16="http://schemas.microsoft.com/office/drawing/2014/main" id="{78F0CA73-6820-3BA7-DE7D-5C4BB4D2B5FC}"/>
                </a:ext>
              </a:extLst>
            </p:cNvPr>
            <p:cNvSpPr/>
            <p:nvPr userDrawn="1"/>
          </p:nvSpPr>
          <p:spPr>
            <a:xfrm>
              <a:off x="11325350" y="552503"/>
              <a:ext cx="866650" cy="954816"/>
            </a:xfrm>
            <a:custGeom>
              <a:avLst/>
              <a:gdLst>
                <a:gd name="connsiteX0" fmla="*/ 477408 w 866650"/>
                <a:gd name="connsiteY0" fmla="*/ 0 h 954816"/>
                <a:gd name="connsiteX1" fmla="*/ 814986 w 866650"/>
                <a:gd name="connsiteY1" fmla="*/ 139830 h 954816"/>
                <a:gd name="connsiteX2" fmla="*/ 866650 w 866650"/>
                <a:gd name="connsiteY2" fmla="*/ 202447 h 954816"/>
                <a:gd name="connsiteX3" fmla="*/ 866650 w 866650"/>
                <a:gd name="connsiteY3" fmla="*/ 752370 h 954816"/>
                <a:gd name="connsiteX4" fmla="*/ 814986 w 866650"/>
                <a:gd name="connsiteY4" fmla="*/ 814986 h 954816"/>
                <a:gd name="connsiteX5" fmla="*/ 477408 w 866650"/>
                <a:gd name="connsiteY5" fmla="*/ 954816 h 954816"/>
                <a:gd name="connsiteX6" fmla="*/ 0 w 866650"/>
                <a:gd name="connsiteY6" fmla="*/ 477408 h 954816"/>
                <a:gd name="connsiteX7" fmla="*/ 477408 w 866650"/>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6650" h="954816">
                  <a:moveTo>
                    <a:pt x="477408" y="0"/>
                  </a:moveTo>
                  <a:cubicBezTo>
                    <a:pt x="609241" y="0"/>
                    <a:pt x="728593" y="53436"/>
                    <a:pt x="814986" y="139830"/>
                  </a:cubicBezTo>
                  <a:lnTo>
                    <a:pt x="866650" y="202447"/>
                  </a:lnTo>
                  <a:lnTo>
                    <a:pt x="866650" y="752370"/>
                  </a:lnTo>
                  <a:lnTo>
                    <a:pt x="814986" y="814986"/>
                  </a:lnTo>
                  <a:cubicBezTo>
                    <a:pt x="728593" y="901380"/>
                    <a:pt x="609241" y="954816"/>
                    <a:pt x="477408" y="954816"/>
                  </a:cubicBezTo>
                  <a:cubicBezTo>
                    <a:pt x="213743" y="954816"/>
                    <a:pt x="0" y="741073"/>
                    <a:pt x="0" y="477408"/>
                  </a:cubicBezTo>
                  <a:cubicBezTo>
                    <a:pt x="0" y="213743"/>
                    <a:pt x="213743" y="0"/>
                    <a:pt x="477408" y="0"/>
                  </a:cubicBez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5" name="Ovaal 9">
              <a:extLst>
                <a:ext uri="{FF2B5EF4-FFF2-40B4-BE49-F238E27FC236}">
                  <a16:creationId xmlns:a16="http://schemas.microsoft.com/office/drawing/2014/main" id="{7063906E-EBD7-F832-C968-6CFB06DB0A5D}"/>
                </a:ext>
              </a:extLst>
            </p:cNvPr>
            <p:cNvSpPr/>
            <p:nvPr userDrawn="1"/>
          </p:nvSpPr>
          <p:spPr>
            <a:xfrm>
              <a:off x="9088470" y="1595372"/>
              <a:ext cx="954816" cy="954816"/>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6" name="Ovaal 10">
              <a:extLst>
                <a:ext uri="{FF2B5EF4-FFF2-40B4-BE49-F238E27FC236}">
                  <a16:creationId xmlns:a16="http://schemas.microsoft.com/office/drawing/2014/main" id="{091CA510-E704-910F-99FC-FC98575A7E2D}"/>
                </a:ext>
              </a:extLst>
            </p:cNvPr>
            <p:cNvSpPr/>
            <p:nvPr userDrawn="1"/>
          </p:nvSpPr>
          <p:spPr>
            <a:xfrm>
              <a:off x="11098639" y="1761626"/>
              <a:ext cx="954816" cy="954816"/>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7" name="Freeform: Shape 46">
              <a:extLst>
                <a:ext uri="{FF2B5EF4-FFF2-40B4-BE49-F238E27FC236}">
                  <a16:creationId xmlns:a16="http://schemas.microsoft.com/office/drawing/2014/main" id="{8B0341E1-CD47-BCCD-CC51-88E4A7C468F5}"/>
                </a:ext>
              </a:extLst>
            </p:cNvPr>
            <p:cNvSpPr/>
            <p:nvPr userDrawn="1"/>
          </p:nvSpPr>
          <p:spPr>
            <a:xfrm>
              <a:off x="11378250" y="2917850"/>
              <a:ext cx="813751" cy="954816"/>
            </a:xfrm>
            <a:custGeom>
              <a:avLst/>
              <a:gdLst>
                <a:gd name="connsiteX0" fmla="*/ 477408 w 813751"/>
                <a:gd name="connsiteY0" fmla="*/ 0 h 954816"/>
                <a:gd name="connsiteX1" fmla="*/ 744331 w 813751"/>
                <a:gd name="connsiteY1" fmla="*/ 81534 h 954816"/>
                <a:gd name="connsiteX2" fmla="*/ 813751 w 813751"/>
                <a:gd name="connsiteY2" fmla="*/ 138810 h 954816"/>
                <a:gd name="connsiteX3" fmla="*/ 813751 w 813751"/>
                <a:gd name="connsiteY3" fmla="*/ 816006 h 954816"/>
                <a:gd name="connsiteX4" fmla="*/ 744331 w 813751"/>
                <a:gd name="connsiteY4" fmla="*/ 873282 h 954816"/>
                <a:gd name="connsiteX5" fmla="*/ 477408 w 813751"/>
                <a:gd name="connsiteY5" fmla="*/ 954816 h 954816"/>
                <a:gd name="connsiteX6" fmla="*/ 0 w 813751"/>
                <a:gd name="connsiteY6" fmla="*/ 477408 h 954816"/>
                <a:gd name="connsiteX7" fmla="*/ 477408 w 813751"/>
                <a:gd name="connsiteY7" fmla="*/ 0 h 954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3751" h="954816">
                  <a:moveTo>
                    <a:pt x="477408" y="0"/>
                  </a:moveTo>
                  <a:cubicBezTo>
                    <a:pt x="576282" y="0"/>
                    <a:pt x="668137" y="30058"/>
                    <a:pt x="744331" y="81534"/>
                  </a:cubicBezTo>
                  <a:lnTo>
                    <a:pt x="813751" y="138810"/>
                  </a:lnTo>
                  <a:lnTo>
                    <a:pt x="813751" y="816006"/>
                  </a:lnTo>
                  <a:lnTo>
                    <a:pt x="744331" y="873282"/>
                  </a:lnTo>
                  <a:cubicBezTo>
                    <a:pt x="668137" y="924759"/>
                    <a:pt x="576282" y="954816"/>
                    <a:pt x="477408" y="954816"/>
                  </a:cubicBezTo>
                  <a:cubicBezTo>
                    <a:pt x="213743" y="954816"/>
                    <a:pt x="0" y="741073"/>
                    <a:pt x="0" y="477408"/>
                  </a:cubicBezTo>
                  <a:cubicBezTo>
                    <a:pt x="0" y="213743"/>
                    <a:pt x="213743" y="0"/>
                    <a:pt x="477408"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8" name="Ovaal 12">
              <a:extLst>
                <a:ext uri="{FF2B5EF4-FFF2-40B4-BE49-F238E27FC236}">
                  <a16:creationId xmlns:a16="http://schemas.microsoft.com/office/drawing/2014/main" id="{BB704610-1DDC-2718-3E83-02ED114C9580}"/>
                </a:ext>
              </a:extLst>
            </p:cNvPr>
            <p:cNvSpPr/>
            <p:nvPr userDrawn="1"/>
          </p:nvSpPr>
          <p:spPr>
            <a:xfrm>
              <a:off x="8317654" y="2419087"/>
              <a:ext cx="954816" cy="954816"/>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9" name="Ovaal 13">
              <a:extLst>
                <a:ext uri="{FF2B5EF4-FFF2-40B4-BE49-F238E27FC236}">
                  <a16:creationId xmlns:a16="http://schemas.microsoft.com/office/drawing/2014/main" id="{826AB6EA-96AD-59D6-F0C9-DC8913BE7DBF}"/>
                </a:ext>
              </a:extLst>
            </p:cNvPr>
            <p:cNvSpPr/>
            <p:nvPr userDrawn="1"/>
          </p:nvSpPr>
          <p:spPr>
            <a:xfrm>
              <a:off x="9466322" y="3507299"/>
              <a:ext cx="954816" cy="954816"/>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0" name="Ovaal 14">
              <a:extLst>
                <a:ext uri="{FF2B5EF4-FFF2-40B4-BE49-F238E27FC236}">
                  <a16:creationId xmlns:a16="http://schemas.microsoft.com/office/drawing/2014/main" id="{9C7E4FB5-13D0-EAAE-4843-6288006AF6D8}"/>
                </a:ext>
              </a:extLst>
            </p:cNvPr>
            <p:cNvSpPr/>
            <p:nvPr userDrawn="1"/>
          </p:nvSpPr>
          <p:spPr>
            <a:xfrm>
              <a:off x="7909575" y="4429256"/>
              <a:ext cx="954816" cy="954816"/>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1" name="Ovaal 15">
              <a:extLst>
                <a:ext uri="{FF2B5EF4-FFF2-40B4-BE49-F238E27FC236}">
                  <a16:creationId xmlns:a16="http://schemas.microsoft.com/office/drawing/2014/main" id="{A779084A-2756-41CF-1026-D7925E50A610}"/>
                </a:ext>
              </a:extLst>
            </p:cNvPr>
            <p:cNvSpPr/>
            <p:nvPr userDrawn="1"/>
          </p:nvSpPr>
          <p:spPr>
            <a:xfrm>
              <a:off x="6714726" y="4997862"/>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2" name="Ovaal 16">
              <a:extLst>
                <a:ext uri="{FF2B5EF4-FFF2-40B4-BE49-F238E27FC236}">
                  <a16:creationId xmlns:a16="http://schemas.microsoft.com/office/drawing/2014/main" id="{F7B41510-F126-5B81-DF58-E8E28A4A8311}"/>
                </a:ext>
              </a:extLst>
            </p:cNvPr>
            <p:cNvSpPr/>
            <p:nvPr userDrawn="1"/>
          </p:nvSpPr>
          <p:spPr>
            <a:xfrm>
              <a:off x="10002032" y="2587172"/>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3" name="Ovaal 17">
              <a:extLst>
                <a:ext uri="{FF2B5EF4-FFF2-40B4-BE49-F238E27FC236}">
                  <a16:creationId xmlns:a16="http://schemas.microsoft.com/office/drawing/2014/main" id="{B5B9F3F9-9EF3-B1A3-A807-D78B913AE75F}"/>
                </a:ext>
              </a:extLst>
            </p:cNvPr>
            <p:cNvSpPr/>
            <p:nvPr userDrawn="1"/>
          </p:nvSpPr>
          <p:spPr>
            <a:xfrm>
              <a:off x="8052319" y="3478901"/>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4" name="Ovaal 19">
              <a:extLst>
                <a:ext uri="{FF2B5EF4-FFF2-40B4-BE49-F238E27FC236}">
                  <a16:creationId xmlns:a16="http://schemas.microsoft.com/office/drawing/2014/main" id="{02A3AF59-F092-22B7-340E-44444F54B8AA}"/>
                </a:ext>
              </a:extLst>
            </p:cNvPr>
            <p:cNvSpPr/>
            <p:nvPr userDrawn="1"/>
          </p:nvSpPr>
          <p:spPr>
            <a:xfrm>
              <a:off x="8694666" y="810860"/>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5" name="Ovaal 20">
              <a:extLst>
                <a:ext uri="{FF2B5EF4-FFF2-40B4-BE49-F238E27FC236}">
                  <a16:creationId xmlns:a16="http://schemas.microsoft.com/office/drawing/2014/main" id="{D0204B2C-C26B-7A6F-AAEA-734B0FE61C8D}"/>
                </a:ext>
              </a:extLst>
            </p:cNvPr>
            <p:cNvSpPr/>
            <p:nvPr userDrawn="1"/>
          </p:nvSpPr>
          <p:spPr>
            <a:xfrm>
              <a:off x="8256358" y="1559005"/>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6" name="Ovaal 21">
              <a:extLst>
                <a:ext uri="{FF2B5EF4-FFF2-40B4-BE49-F238E27FC236}">
                  <a16:creationId xmlns:a16="http://schemas.microsoft.com/office/drawing/2014/main" id="{B2B447C5-5B3E-DADA-94B6-A34CB427C5A0}"/>
                </a:ext>
              </a:extLst>
            </p:cNvPr>
            <p:cNvSpPr/>
            <p:nvPr userDrawn="1"/>
          </p:nvSpPr>
          <p:spPr>
            <a:xfrm>
              <a:off x="10636821" y="289425"/>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7" name="Ovaal 22">
              <a:extLst>
                <a:ext uri="{FF2B5EF4-FFF2-40B4-BE49-F238E27FC236}">
                  <a16:creationId xmlns:a16="http://schemas.microsoft.com/office/drawing/2014/main" id="{BEBC8C49-C0C9-4B6F-EFDB-EDB384496A86}"/>
                </a:ext>
              </a:extLst>
            </p:cNvPr>
            <p:cNvSpPr/>
            <p:nvPr userDrawn="1"/>
          </p:nvSpPr>
          <p:spPr>
            <a:xfrm>
              <a:off x="10931545" y="3886569"/>
              <a:ext cx="577804" cy="57780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8" name="Ovaal 23">
              <a:extLst>
                <a:ext uri="{FF2B5EF4-FFF2-40B4-BE49-F238E27FC236}">
                  <a16:creationId xmlns:a16="http://schemas.microsoft.com/office/drawing/2014/main" id="{755BD6D5-534F-E0F7-AF5B-B7E98F962C97}"/>
                </a:ext>
              </a:extLst>
            </p:cNvPr>
            <p:cNvSpPr/>
            <p:nvPr userDrawn="1"/>
          </p:nvSpPr>
          <p:spPr>
            <a:xfrm>
              <a:off x="10636821" y="1267220"/>
              <a:ext cx="577804" cy="577804"/>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9" name="Freeform: Shape 41">
              <a:extLst>
                <a:ext uri="{FF2B5EF4-FFF2-40B4-BE49-F238E27FC236}">
                  <a16:creationId xmlns:a16="http://schemas.microsoft.com/office/drawing/2014/main" id="{0E8B4902-0A29-4B14-E7A9-95C5DFE14B00}"/>
                </a:ext>
              </a:extLst>
            </p:cNvPr>
            <p:cNvSpPr/>
            <p:nvPr userDrawn="1"/>
          </p:nvSpPr>
          <p:spPr>
            <a:xfrm>
              <a:off x="11301839" y="1"/>
              <a:ext cx="577804" cy="333619"/>
            </a:xfrm>
            <a:custGeom>
              <a:avLst/>
              <a:gdLst>
                <a:gd name="connsiteX0" fmla="*/ 9028 w 577804"/>
                <a:gd name="connsiteY0" fmla="*/ 0 h 333619"/>
                <a:gd name="connsiteX1" fmla="*/ 568776 w 577804"/>
                <a:gd name="connsiteY1" fmla="*/ 0 h 333619"/>
                <a:gd name="connsiteX2" fmla="*/ 577804 w 577804"/>
                <a:gd name="connsiteY2" fmla="*/ 44717 h 333619"/>
                <a:gd name="connsiteX3" fmla="*/ 288902 w 577804"/>
                <a:gd name="connsiteY3" fmla="*/ 333619 h 333619"/>
                <a:gd name="connsiteX4" fmla="*/ 0 w 577804"/>
                <a:gd name="connsiteY4" fmla="*/ 44717 h 33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04" h="333619">
                  <a:moveTo>
                    <a:pt x="9028" y="0"/>
                  </a:moveTo>
                  <a:lnTo>
                    <a:pt x="568776" y="0"/>
                  </a:lnTo>
                  <a:lnTo>
                    <a:pt x="577804" y="44717"/>
                  </a:lnTo>
                  <a:cubicBezTo>
                    <a:pt x="577804" y="204273"/>
                    <a:pt x="448458" y="333619"/>
                    <a:pt x="288902" y="333619"/>
                  </a:cubicBezTo>
                  <a:cubicBezTo>
                    <a:pt x="129346" y="333619"/>
                    <a:pt x="0" y="204273"/>
                    <a:pt x="0" y="44717"/>
                  </a:cubicBez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0" name="Freeform: Shape 45">
              <a:extLst>
                <a:ext uri="{FF2B5EF4-FFF2-40B4-BE49-F238E27FC236}">
                  <a16:creationId xmlns:a16="http://schemas.microsoft.com/office/drawing/2014/main" id="{3A848301-4614-CDFB-1CFB-CFE191113C97}"/>
                </a:ext>
              </a:extLst>
            </p:cNvPr>
            <p:cNvSpPr/>
            <p:nvPr userDrawn="1"/>
          </p:nvSpPr>
          <p:spPr>
            <a:xfrm>
              <a:off x="12095326" y="1591272"/>
              <a:ext cx="96674" cy="428464"/>
            </a:xfrm>
            <a:custGeom>
              <a:avLst/>
              <a:gdLst>
                <a:gd name="connsiteX0" fmla="*/ 96674 w 96674"/>
                <a:gd name="connsiteY0" fmla="*/ 0 h 428464"/>
                <a:gd name="connsiteX1" fmla="*/ 96674 w 96674"/>
                <a:gd name="connsiteY1" fmla="*/ 428464 h 428464"/>
                <a:gd name="connsiteX2" fmla="*/ 84618 w 96674"/>
                <a:gd name="connsiteY2" fmla="*/ 418517 h 428464"/>
                <a:gd name="connsiteX3" fmla="*/ 0 w 96674"/>
                <a:gd name="connsiteY3" fmla="*/ 214232 h 428464"/>
                <a:gd name="connsiteX4" fmla="*/ 84618 w 96674"/>
                <a:gd name="connsiteY4" fmla="*/ 9948 h 428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674" h="428464">
                  <a:moveTo>
                    <a:pt x="96674" y="0"/>
                  </a:moveTo>
                  <a:lnTo>
                    <a:pt x="96674" y="428464"/>
                  </a:lnTo>
                  <a:lnTo>
                    <a:pt x="84618" y="418517"/>
                  </a:lnTo>
                  <a:cubicBezTo>
                    <a:pt x="32337" y="366236"/>
                    <a:pt x="0" y="294010"/>
                    <a:pt x="0" y="214232"/>
                  </a:cubicBezTo>
                  <a:cubicBezTo>
                    <a:pt x="0" y="134454"/>
                    <a:pt x="32337" y="62229"/>
                    <a:pt x="84618" y="994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1" name="Ovaal 28">
              <a:extLst>
                <a:ext uri="{FF2B5EF4-FFF2-40B4-BE49-F238E27FC236}">
                  <a16:creationId xmlns:a16="http://schemas.microsoft.com/office/drawing/2014/main" id="{76C26593-2368-FD1A-4542-B546B3E7654F}"/>
                </a:ext>
              </a:extLst>
            </p:cNvPr>
            <p:cNvSpPr/>
            <p:nvPr userDrawn="1"/>
          </p:nvSpPr>
          <p:spPr>
            <a:xfrm>
              <a:off x="10087754" y="1339717"/>
              <a:ext cx="334869" cy="334869"/>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2" name="Ovaal 29">
              <a:extLst>
                <a:ext uri="{FF2B5EF4-FFF2-40B4-BE49-F238E27FC236}">
                  <a16:creationId xmlns:a16="http://schemas.microsoft.com/office/drawing/2014/main" id="{F660E032-0419-E16A-3F7C-A2E995636096}"/>
                </a:ext>
              </a:extLst>
            </p:cNvPr>
            <p:cNvSpPr/>
            <p:nvPr userDrawn="1"/>
          </p:nvSpPr>
          <p:spPr>
            <a:xfrm>
              <a:off x="8052114" y="289425"/>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3" name="Ovaal 30">
              <a:extLst>
                <a:ext uri="{FF2B5EF4-FFF2-40B4-BE49-F238E27FC236}">
                  <a16:creationId xmlns:a16="http://schemas.microsoft.com/office/drawing/2014/main" id="{A4A8F1FD-979B-06CA-B334-37E01290FF96}"/>
                </a:ext>
              </a:extLst>
            </p:cNvPr>
            <p:cNvSpPr/>
            <p:nvPr userDrawn="1"/>
          </p:nvSpPr>
          <p:spPr>
            <a:xfrm>
              <a:off x="10288993" y="1959527"/>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4" name="Ovaal 32">
              <a:extLst>
                <a:ext uri="{FF2B5EF4-FFF2-40B4-BE49-F238E27FC236}">
                  <a16:creationId xmlns:a16="http://schemas.microsoft.com/office/drawing/2014/main" id="{EF1CF585-0494-423C-CA2E-42D78A9EC95E}"/>
                </a:ext>
              </a:extLst>
            </p:cNvPr>
            <p:cNvSpPr/>
            <p:nvPr userDrawn="1"/>
          </p:nvSpPr>
          <p:spPr>
            <a:xfrm>
              <a:off x="10719744" y="2465848"/>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5" name="Ovaal 33">
              <a:extLst>
                <a:ext uri="{FF2B5EF4-FFF2-40B4-BE49-F238E27FC236}">
                  <a16:creationId xmlns:a16="http://schemas.microsoft.com/office/drawing/2014/main" id="{76677967-9DE9-30A8-C946-8CE27EE51A2B}"/>
                </a:ext>
              </a:extLst>
            </p:cNvPr>
            <p:cNvSpPr/>
            <p:nvPr userDrawn="1"/>
          </p:nvSpPr>
          <p:spPr>
            <a:xfrm>
              <a:off x="10364564" y="4430674"/>
              <a:ext cx="334869" cy="33486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6" name="Ovaal 34">
              <a:extLst>
                <a:ext uri="{FF2B5EF4-FFF2-40B4-BE49-F238E27FC236}">
                  <a16:creationId xmlns:a16="http://schemas.microsoft.com/office/drawing/2014/main" id="{1CD283AE-5457-D012-2150-F1B1BF2BAE1A}"/>
                </a:ext>
              </a:extLst>
            </p:cNvPr>
            <p:cNvSpPr/>
            <p:nvPr userDrawn="1"/>
          </p:nvSpPr>
          <p:spPr>
            <a:xfrm>
              <a:off x="9450369" y="2938931"/>
              <a:ext cx="334869" cy="3348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7" name="Ovaal 35">
              <a:extLst>
                <a:ext uri="{FF2B5EF4-FFF2-40B4-BE49-F238E27FC236}">
                  <a16:creationId xmlns:a16="http://schemas.microsoft.com/office/drawing/2014/main" id="{FA3D3B73-1F6C-647A-D5D7-1A086FDC7703}"/>
                </a:ext>
              </a:extLst>
            </p:cNvPr>
            <p:cNvSpPr/>
            <p:nvPr userDrawn="1"/>
          </p:nvSpPr>
          <p:spPr>
            <a:xfrm>
              <a:off x="8913820" y="3551050"/>
              <a:ext cx="334869" cy="3348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8" name="Ovaal 37">
              <a:extLst>
                <a:ext uri="{FF2B5EF4-FFF2-40B4-BE49-F238E27FC236}">
                  <a16:creationId xmlns:a16="http://schemas.microsoft.com/office/drawing/2014/main" id="{B954EC3D-E6EC-B8A0-FFBF-7AB88D2A88D4}"/>
                </a:ext>
              </a:extLst>
            </p:cNvPr>
            <p:cNvSpPr/>
            <p:nvPr userDrawn="1"/>
          </p:nvSpPr>
          <p:spPr>
            <a:xfrm>
              <a:off x="10289198" y="5274052"/>
              <a:ext cx="334869" cy="334869"/>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9" name="Ovaal 40">
              <a:extLst>
                <a:ext uri="{FF2B5EF4-FFF2-40B4-BE49-F238E27FC236}">
                  <a16:creationId xmlns:a16="http://schemas.microsoft.com/office/drawing/2014/main" id="{DEBDFDEA-343E-1CED-93C6-1C007CE7E985}"/>
                </a:ext>
              </a:extLst>
            </p:cNvPr>
            <p:cNvSpPr/>
            <p:nvPr userDrawn="1"/>
          </p:nvSpPr>
          <p:spPr>
            <a:xfrm>
              <a:off x="10546138" y="3191734"/>
              <a:ext cx="577804" cy="577804"/>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 name="Text Placeholder 4">
            <a:extLst>
              <a:ext uri="{FF2B5EF4-FFF2-40B4-BE49-F238E27FC236}">
                <a16:creationId xmlns:a16="http://schemas.microsoft.com/office/drawing/2014/main" id="{16BC74BE-B875-2621-02BB-10049434D5DC}"/>
              </a:ext>
            </a:extLst>
          </p:cNvPr>
          <p:cNvSpPr txBox="1">
            <a:spLocks/>
          </p:cNvSpPr>
          <p:nvPr/>
        </p:nvSpPr>
        <p:spPr>
          <a:xfrm>
            <a:off x="514599" y="1288100"/>
            <a:ext cx="4932522"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600"/>
              </a:spcAft>
            </a:pPr>
            <a:endParaRPr lang="en-US" sz="2000" dirty="0"/>
          </a:p>
          <a:p>
            <a:pPr lvl="1">
              <a:spcAft>
                <a:spcPts val="600"/>
              </a:spcAft>
            </a:pPr>
            <a:r>
              <a:rPr lang="en-US" sz="2000" dirty="0"/>
              <a:t>Azure ML SDK</a:t>
            </a:r>
          </a:p>
          <a:p>
            <a:pPr lvl="1">
              <a:spcAft>
                <a:spcPts val="600"/>
              </a:spcAft>
            </a:pPr>
            <a:endParaRPr lang="en-US" sz="2000" dirty="0"/>
          </a:p>
          <a:p>
            <a:pPr lvl="1">
              <a:spcAft>
                <a:spcPts val="600"/>
              </a:spcAft>
            </a:pPr>
            <a:r>
              <a:rPr lang="en-US" sz="2000" dirty="0"/>
              <a:t>Azure ML Lab</a:t>
            </a:r>
          </a:p>
          <a:p>
            <a:pPr lvl="2">
              <a:spcAft>
                <a:spcPts val="600"/>
              </a:spcAft>
            </a:pPr>
            <a:endParaRPr lang="en-US" b="0" dirty="0"/>
          </a:p>
        </p:txBody>
      </p:sp>
    </p:spTree>
    <p:extLst>
      <p:ext uri="{BB962C8B-B14F-4D97-AF65-F5344CB8AC3E}">
        <p14:creationId xmlns:p14="http://schemas.microsoft.com/office/powerpoint/2010/main" val="4089296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1CF88-4A28-D876-3E6A-62173B93F8C0}"/>
              </a:ext>
            </a:extLst>
          </p:cNvPr>
          <p:cNvSpPr>
            <a:spLocks noGrp="1"/>
          </p:cNvSpPr>
          <p:nvPr>
            <p:ph type="ctrTitle"/>
          </p:nvPr>
        </p:nvSpPr>
        <p:spPr/>
        <p:txBody>
          <a:bodyPr/>
          <a:lstStyle/>
          <a:p>
            <a:r>
              <a:rPr lang="nl-NL" sz="4400" dirty="0" err="1"/>
              <a:t>Azure</a:t>
            </a:r>
            <a:r>
              <a:rPr lang="nl-NL" sz="4400" dirty="0"/>
              <a:t> ML SDK</a:t>
            </a:r>
            <a:endParaRPr lang="en-US" sz="4400" dirty="0"/>
          </a:p>
        </p:txBody>
      </p:sp>
      <p:sp>
        <p:nvSpPr>
          <p:cNvPr id="3" name="Text Placeholder 2">
            <a:extLst>
              <a:ext uri="{FF2B5EF4-FFF2-40B4-BE49-F238E27FC236}">
                <a16:creationId xmlns:a16="http://schemas.microsoft.com/office/drawing/2014/main" id="{E5686EE2-A0BF-17BA-35E9-13523E462C52}"/>
              </a:ext>
            </a:extLst>
          </p:cNvPr>
          <p:cNvSpPr>
            <a:spLocks noGrp="1"/>
          </p:cNvSpPr>
          <p:nvPr>
            <p:ph type="body" sz="quarter" idx="10"/>
          </p:nvPr>
        </p:nvSpPr>
        <p:spPr/>
        <p:txBody>
          <a:bodyPr/>
          <a:lstStyle/>
          <a:p>
            <a:endParaRPr lang="en-NL"/>
          </a:p>
        </p:txBody>
      </p:sp>
    </p:spTree>
    <p:extLst>
      <p:ext uri="{BB962C8B-B14F-4D97-AF65-F5344CB8AC3E}">
        <p14:creationId xmlns:p14="http://schemas.microsoft.com/office/powerpoint/2010/main" val="2619779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Azure</a:t>
            </a:r>
            <a:r>
              <a:rPr lang="nl-NL" sz="2400" dirty="0"/>
              <a:t> ML SDK</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9737297" cy="307777"/>
          </a:xfrm>
          <a:prstGeom prst="rect">
            <a:avLst/>
          </a:prstGeom>
          <a:noFill/>
        </p:spPr>
        <p:txBody>
          <a:bodyPr wrap="square">
            <a:spAutoFit/>
          </a:bodyPr>
          <a:lstStyle/>
          <a:p>
            <a:r>
              <a:rPr lang="en-US" sz="1400" dirty="0">
                <a:hlinkClick r:id="rId3"/>
              </a:rPr>
              <a:t>https://github.com/Azure/azure-sdk-for-python</a:t>
            </a:r>
            <a:r>
              <a:rPr lang="en-US" sz="1400" dirty="0"/>
              <a:t> </a:t>
            </a:r>
            <a:endParaRPr lang="en-NL" sz="1400" dirty="0"/>
          </a:p>
        </p:txBody>
      </p:sp>
      <p:pic>
        <p:nvPicPr>
          <p:cNvPr id="2" name="Picture 1">
            <a:extLst>
              <a:ext uri="{FF2B5EF4-FFF2-40B4-BE49-F238E27FC236}">
                <a16:creationId xmlns:a16="http://schemas.microsoft.com/office/drawing/2014/main" id="{FD2FA1AB-46DD-8A45-F509-395E6D92A7F2}"/>
              </a:ext>
            </a:extLst>
          </p:cNvPr>
          <p:cNvPicPr>
            <a:picLocks noChangeAspect="1"/>
          </p:cNvPicPr>
          <p:nvPr/>
        </p:nvPicPr>
        <p:blipFill>
          <a:blip r:embed="rId4"/>
          <a:stretch>
            <a:fillRect/>
          </a:stretch>
        </p:blipFill>
        <p:spPr>
          <a:xfrm>
            <a:off x="1267301" y="1698278"/>
            <a:ext cx="9184766" cy="3649225"/>
          </a:xfrm>
          <a:prstGeom prst="rect">
            <a:avLst/>
          </a:prstGeom>
        </p:spPr>
      </p:pic>
    </p:spTree>
    <p:extLst>
      <p:ext uri="{BB962C8B-B14F-4D97-AF65-F5344CB8AC3E}">
        <p14:creationId xmlns:p14="http://schemas.microsoft.com/office/powerpoint/2010/main" val="3389323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en-US" sz="2400" dirty="0"/>
              <a:t>Azure ML SDK</a:t>
            </a:r>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9" y="1288100"/>
            <a:ext cx="5289853"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1600" dirty="0"/>
              <a:t>Explore, prepare and manage the lifecycle of your </a:t>
            </a:r>
            <a:r>
              <a:rPr lang="en-US" sz="1600" b="1" dirty="0"/>
              <a:t>data </a:t>
            </a:r>
            <a:r>
              <a:rPr lang="en-US" sz="1600" b="1" dirty="0" err="1"/>
              <a:t>assest</a:t>
            </a:r>
            <a:r>
              <a:rPr lang="en-US" sz="1600" b="1" dirty="0"/>
              <a:t> </a:t>
            </a:r>
            <a:r>
              <a:rPr lang="en-US" sz="1600" dirty="0"/>
              <a:t>used in machine learning experiments</a:t>
            </a:r>
          </a:p>
          <a:p>
            <a:pPr lvl="1">
              <a:lnSpc>
                <a:spcPct val="100000"/>
              </a:lnSpc>
            </a:pPr>
            <a:r>
              <a:rPr lang="en-US" sz="1600" dirty="0"/>
              <a:t>Manage cloud resources for monitoring, logging, and organizing your machine learning </a:t>
            </a:r>
            <a:r>
              <a:rPr lang="en-US" sz="1600" b="1" dirty="0"/>
              <a:t>experiments</a:t>
            </a:r>
            <a:endParaRPr lang="en-US" sz="1600" dirty="0"/>
          </a:p>
          <a:p>
            <a:pPr lvl="1">
              <a:lnSpc>
                <a:spcPct val="100000"/>
              </a:lnSpc>
            </a:pPr>
            <a:r>
              <a:rPr lang="en-US" sz="1600" b="1" dirty="0"/>
              <a:t>Train models </a:t>
            </a:r>
            <a:r>
              <a:rPr lang="en-US" sz="1600" dirty="0"/>
              <a:t>either locally or by using cloud resources, including GPU-accelerated model training</a:t>
            </a:r>
          </a:p>
          <a:p>
            <a:pPr lvl="1">
              <a:lnSpc>
                <a:spcPct val="100000"/>
              </a:lnSpc>
            </a:pPr>
            <a:r>
              <a:rPr lang="en-US" sz="1600" dirty="0"/>
              <a:t>Use </a:t>
            </a:r>
            <a:r>
              <a:rPr lang="en-US" sz="1600" b="1" dirty="0"/>
              <a:t>automated machine learning</a:t>
            </a:r>
            <a:r>
              <a:rPr lang="en-US" sz="1600" dirty="0"/>
              <a:t>, which accepts configuration parameters and training data. It automatically iterates through algorithms and hyperparameter settings to find the best model for running predictions</a:t>
            </a:r>
          </a:p>
          <a:p>
            <a:pPr lvl="1">
              <a:lnSpc>
                <a:spcPct val="100000"/>
              </a:lnSpc>
            </a:pPr>
            <a:r>
              <a:rPr lang="en-US" sz="1600" b="1" dirty="0"/>
              <a:t>Deploy web services </a:t>
            </a:r>
            <a:r>
              <a:rPr lang="en-US" sz="1600" dirty="0"/>
              <a:t>to convert your trained models into RESTful services that can be consumed in any application</a:t>
            </a:r>
          </a:p>
          <a:p>
            <a:endParaRPr lang="en-US" sz="1600" b="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NL" sz="1400" dirty="0">
                <a:hlinkClick r:id="rId3"/>
              </a:rPr>
              <a:t>https://docs.microsoft.com/en-us/python/api/overview/azure/ml/?view=azure-ml-py</a:t>
            </a:r>
            <a:r>
              <a:rPr lang="en-GB" sz="1400" dirty="0"/>
              <a:t> </a:t>
            </a:r>
            <a:endParaRPr lang="en-NL" sz="1400" dirty="0"/>
          </a:p>
        </p:txBody>
      </p:sp>
      <p:pic>
        <p:nvPicPr>
          <p:cNvPr id="3" name="Picture 2" descr="Create training compute cluster">
            <a:extLst>
              <a:ext uri="{FF2B5EF4-FFF2-40B4-BE49-F238E27FC236}">
                <a16:creationId xmlns:a16="http://schemas.microsoft.com/office/drawing/2014/main" id="{FB488372-7CEB-55AA-F5FF-8916DB965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8258" y="1698279"/>
            <a:ext cx="5506821" cy="389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526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Azure</a:t>
            </a:r>
            <a:r>
              <a:rPr lang="nl-NL" sz="2400" dirty="0"/>
              <a:t> ML SDK v1 VS v2</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9" y="1288100"/>
            <a:ext cx="1130592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2000" dirty="0"/>
              <a:t>You should use v2 if you want to use the new features offered in v2. The features include:</a:t>
            </a:r>
          </a:p>
          <a:p>
            <a:pPr lvl="1">
              <a:lnSpc>
                <a:spcPct val="100000"/>
              </a:lnSpc>
            </a:pPr>
            <a:endParaRPr lang="en-US" sz="2000" dirty="0"/>
          </a:p>
          <a:p>
            <a:pPr lvl="2">
              <a:lnSpc>
                <a:spcPct val="100000"/>
              </a:lnSpc>
            </a:pPr>
            <a:r>
              <a:rPr lang="en-US" sz="2000" dirty="0"/>
              <a:t>Managed Inferencing</a:t>
            </a:r>
          </a:p>
          <a:p>
            <a:pPr lvl="2">
              <a:lnSpc>
                <a:spcPct val="100000"/>
              </a:lnSpc>
            </a:pPr>
            <a:r>
              <a:rPr lang="en-US" sz="2000" dirty="0"/>
              <a:t>Reusable components in pipelines</a:t>
            </a:r>
          </a:p>
          <a:p>
            <a:pPr lvl="2">
              <a:lnSpc>
                <a:spcPct val="100000"/>
              </a:lnSpc>
            </a:pPr>
            <a:r>
              <a:rPr lang="en-US" sz="2000" dirty="0"/>
              <a:t>Improved scheduling of pipelines</a:t>
            </a:r>
          </a:p>
          <a:p>
            <a:pPr lvl="2">
              <a:lnSpc>
                <a:spcPct val="100000"/>
              </a:lnSpc>
            </a:pPr>
            <a:r>
              <a:rPr lang="en-US" sz="2000" dirty="0"/>
              <a:t>Responsible AI dashboard</a:t>
            </a:r>
          </a:p>
          <a:p>
            <a:pPr lvl="2">
              <a:lnSpc>
                <a:spcPct val="100000"/>
              </a:lnSpc>
            </a:pPr>
            <a:r>
              <a:rPr lang="en-US" sz="2000" dirty="0"/>
              <a:t>Registry of assets</a:t>
            </a:r>
          </a:p>
          <a:p>
            <a:pPr lvl="1">
              <a:lnSpc>
                <a:spcPct val="100000"/>
              </a:lnSpc>
            </a:pPr>
            <a:endParaRPr lang="en-US" sz="2000" dirty="0"/>
          </a:p>
          <a:p>
            <a:pPr lvl="1">
              <a:lnSpc>
                <a:spcPct val="100000"/>
              </a:lnSpc>
            </a:pPr>
            <a:r>
              <a:rPr lang="en-US" sz="2000" dirty="0"/>
              <a:t>A new v2 project can reuse existing resources like workspaces and compute and existing assets like models and environments created using v1.</a:t>
            </a:r>
          </a:p>
          <a:p>
            <a:endParaRPr lang="en-US" sz="2000" b="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NL" sz="1400" dirty="0">
                <a:hlinkClick r:id="rId3"/>
              </a:rPr>
              <a:t>https://learn.microsoft.com/en-us/azure/machine-learning/how-to-migrate-from-v1</a:t>
            </a:r>
            <a:r>
              <a:rPr lang="en-US" sz="1400" dirty="0"/>
              <a:t> </a:t>
            </a:r>
            <a:endParaRPr lang="en-NL" sz="1400" dirty="0"/>
          </a:p>
        </p:txBody>
      </p:sp>
      <p:pic>
        <p:nvPicPr>
          <p:cNvPr id="2" name="Picture 1">
            <a:extLst>
              <a:ext uri="{FF2B5EF4-FFF2-40B4-BE49-F238E27FC236}">
                <a16:creationId xmlns:a16="http://schemas.microsoft.com/office/drawing/2014/main" id="{098969BD-F295-DA8F-B780-7F5895746FB6}"/>
              </a:ext>
            </a:extLst>
          </p:cNvPr>
          <p:cNvPicPr>
            <a:picLocks noChangeAspect="1"/>
          </p:cNvPicPr>
          <p:nvPr/>
        </p:nvPicPr>
        <p:blipFill>
          <a:blip r:embed="rId4"/>
          <a:stretch>
            <a:fillRect/>
          </a:stretch>
        </p:blipFill>
        <p:spPr>
          <a:xfrm>
            <a:off x="1207295" y="5694926"/>
            <a:ext cx="9576503" cy="519656"/>
          </a:xfrm>
          <a:prstGeom prst="rect">
            <a:avLst/>
          </a:prstGeom>
        </p:spPr>
      </p:pic>
    </p:spTree>
    <p:extLst>
      <p:ext uri="{BB962C8B-B14F-4D97-AF65-F5344CB8AC3E}">
        <p14:creationId xmlns:p14="http://schemas.microsoft.com/office/powerpoint/2010/main" val="3316401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Workspace</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9" y="1288100"/>
            <a:ext cx="1130592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2000" dirty="0"/>
              <a:t>The </a:t>
            </a:r>
            <a:r>
              <a:rPr lang="en-US" sz="2000" b="1" dirty="0"/>
              <a:t>workspace</a:t>
            </a:r>
            <a:r>
              <a:rPr lang="en-US" sz="2000" dirty="0"/>
              <a:t> is the </a:t>
            </a:r>
            <a:r>
              <a:rPr lang="en-US" sz="2000" b="1" dirty="0"/>
              <a:t>top-level resource </a:t>
            </a:r>
            <a:r>
              <a:rPr lang="en-US" sz="2000" dirty="0"/>
              <a:t>for Azure Machine Learning, providing a centralized place to work with all the artifacts you create when you use Azure Machine Learning.</a:t>
            </a:r>
          </a:p>
          <a:p>
            <a:pPr lvl="1">
              <a:lnSpc>
                <a:spcPct val="100000"/>
              </a:lnSpc>
            </a:pPr>
            <a:endParaRPr lang="en-US" sz="2000" dirty="0"/>
          </a:p>
          <a:p>
            <a:pPr lvl="1">
              <a:lnSpc>
                <a:spcPct val="100000"/>
              </a:lnSpc>
            </a:pPr>
            <a:r>
              <a:rPr lang="en-US" sz="2000" dirty="0"/>
              <a:t>We're using </a:t>
            </a:r>
            <a:r>
              <a:rPr lang="en-US" sz="2000" b="1" dirty="0" err="1"/>
              <a:t>DefaultAzureCredential</a:t>
            </a:r>
            <a:r>
              <a:rPr lang="en-US" sz="2000" dirty="0"/>
              <a:t> to get access to workspace. </a:t>
            </a:r>
            <a:r>
              <a:rPr lang="en-US" sz="2000" dirty="0" err="1"/>
              <a:t>DefaultAzureCredential</a:t>
            </a:r>
            <a:r>
              <a:rPr lang="en-US" sz="2000" dirty="0"/>
              <a:t> is used to handle most Azure SDK authentication scenarios.</a:t>
            </a:r>
          </a:p>
          <a:p>
            <a:endParaRPr lang="en-US" sz="2000" b="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3" name="Picture 2">
            <a:extLst>
              <a:ext uri="{FF2B5EF4-FFF2-40B4-BE49-F238E27FC236}">
                <a16:creationId xmlns:a16="http://schemas.microsoft.com/office/drawing/2014/main" id="{CBC8E246-1DD8-609F-4E03-E151CC23CDC2}"/>
              </a:ext>
            </a:extLst>
          </p:cNvPr>
          <p:cNvPicPr>
            <a:picLocks noChangeAspect="1"/>
          </p:cNvPicPr>
          <p:nvPr/>
        </p:nvPicPr>
        <p:blipFill>
          <a:blip r:embed="rId4"/>
          <a:stretch>
            <a:fillRect/>
          </a:stretch>
        </p:blipFill>
        <p:spPr>
          <a:xfrm>
            <a:off x="472856" y="3533298"/>
            <a:ext cx="7020928" cy="2561690"/>
          </a:xfrm>
          <a:prstGeom prst="rect">
            <a:avLst/>
          </a:prstGeom>
        </p:spPr>
      </p:pic>
      <p:pic>
        <p:nvPicPr>
          <p:cNvPr id="4" name="Picture 3">
            <a:extLst>
              <a:ext uri="{FF2B5EF4-FFF2-40B4-BE49-F238E27FC236}">
                <a16:creationId xmlns:a16="http://schemas.microsoft.com/office/drawing/2014/main" id="{82821F39-D3C2-4D72-9BED-0D30098BFE36}"/>
              </a:ext>
            </a:extLst>
          </p:cNvPr>
          <p:cNvPicPr>
            <a:picLocks noChangeAspect="1"/>
          </p:cNvPicPr>
          <p:nvPr/>
        </p:nvPicPr>
        <p:blipFill>
          <a:blip r:embed="rId5"/>
          <a:stretch>
            <a:fillRect/>
          </a:stretch>
        </p:blipFill>
        <p:spPr>
          <a:xfrm>
            <a:off x="7794741" y="4045223"/>
            <a:ext cx="4394217" cy="1599946"/>
          </a:xfrm>
          <a:prstGeom prst="rect">
            <a:avLst/>
          </a:prstGeom>
        </p:spPr>
      </p:pic>
    </p:spTree>
    <p:extLst>
      <p:ext uri="{BB962C8B-B14F-4D97-AF65-F5344CB8AC3E}">
        <p14:creationId xmlns:p14="http://schemas.microsoft.com/office/powerpoint/2010/main" val="295873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Compute</a:t>
            </a:r>
            <a:r>
              <a:rPr lang="nl-NL" sz="2400" dirty="0"/>
              <a:t> Target</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9" y="1288100"/>
            <a:ext cx="1130592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2000" dirty="0"/>
              <a:t>A compute target represents a variety of </a:t>
            </a:r>
            <a:r>
              <a:rPr lang="en-US" sz="2000" b="1" dirty="0"/>
              <a:t>resources</a:t>
            </a:r>
            <a:r>
              <a:rPr lang="en-US" sz="2000" dirty="0"/>
              <a:t> where you can train your machine learning models. </a:t>
            </a:r>
          </a:p>
          <a:p>
            <a:pPr lvl="1">
              <a:lnSpc>
                <a:spcPct val="100000"/>
              </a:lnSpc>
            </a:pPr>
            <a:r>
              <a:rPr lang="en-US" sz="2000" dirty="0"/>
              <a:t>The following code shows a simple example of setting up an </a:t>
            </a:r>
            <a:r>
              <a:rPr lang="en-US" sz="2000" b="1" dirty="0" err="1"/>
              <a:t>AmlCompute</a:t>
            </a:r>
            <a:r>
              <a:rPr lang="en-US" sz="2000" dirty="0"/>
              <a:t>. It’s turned off automatically when the run finishes.</a:t>
            </a:r>
          </a:p>
          <a:p>
            <a:endParaRPr lang="en-US" sz="2000" b="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2" name="Picture 1">
            <a:extLst>
              <a:ext uri="{FF2B5EF4-FFF2-40B4-BE49-F238E27FC236}">
                <a16:creationId xmlns:a16="http://schemas.microsoft.com/office/drawing/2014/main" id="{CDC51212-FD97-F511-33E6-BB0F346BD284}"/>
              </a:ext>
            </a:extLst>
          </p:cNvPr>
          <p:cNvPicPr>
            <a:picLocks noChangeAspect="1"/>
          </p:cNvPicPr>
          <p:nvPr/>
        </p:nvPicPr>
        <p:blipFill>
          <a:blip r:embed="rId4"/>
          <a:stretch>
            <a:fillRect/>
          </a:stretch>
        </p:blipFill>
        <p:spPr>
          <a:xfrm>
            <a:off x="1976652" y="2745063"/>
            <a:ext cx="8238695" cy="3652313"/>
          </a:xfrm>
          <a:prstGeom prst="rect">
            <a:avLst/>
          </a:prstGeom>
        </p:spPr>
      </p:pic>
    </p:spTree>
    <p:extLst>
      <p:ext uri="{BB962C8B-B14F-4D97-AF65-F5344CB8AC3E}">
        <p14:creationId xmlns:p14="http://schemas.microsoft.com/office/powerpoint/2010/main" val="499330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a:t>Data asset</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9" y="1288100"/>
            <a:ext cx="1130592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2000" dirty="0"/>
              <a:t>When you create a workspace, an Azure Storage account is automatically created as an associated resource. A blob container is created in this account, and this serves as </a:t>
            </a:r>
            <a:r>
              <a:rPr lang="en-US" sz="2000" b="1" dirty="0"/>
              <a:t>the workspace's default datastore</a:t>
            </a:r>
            <a:endParaRPr lang="en-US" sz="2000" dirty="0"/>
          </a:p>
          <a:p>
            <a:pPr lvl="1">
              <a:lnSpc>
                <a:spcPct val="100000"/>
              </a:lnSpc>
            </a:pPr>
            <a:r>
              <a:rPr lang="en-US" sz="2000" dirty="0"/>
              <a:t>Data should be saved as a </a:t>
            </a:r>
            <a:r>
              <a:rPr lang="en-US" sz="2000" b="1" dirty="0"/>
              <a:t>Data asset </a:t>
            </a:r>
            <a:r>
              <a:rPr lang="en-US" sz="2000" dirty="0"/>
              <a:t>to your AML workspace to get </a:t>
            </a:r>
            <a:r>
              <a:rPr lang="en-US" sz="2000" b="1" dirty="0"/>
              <a:t>versioning</a:t>
            </a:r>
            <a:r>
              <a:rPr lang="en-US" sz="2000" dirty="0"/>
              <a:t> and reproducibility capabilities.</a:t>
            </a:r>
          </a:p>
          <a:p>
            <a:pPr lvl="1">
              <a:lnSpc>
                <a:spcPct val="100000"/>
              </a:lnSpc>
            </a:pPr>
            <a:r>
              <a:rPr lang="en-US" sz="2000" dirty="0"/>
              <a:t>Data assets are easily consumed by models during training:</a:t>
            </a:r>
          </a:p>
          <a:p>
            <a:pPr lvl="2">
              <a:lnSpc>
                <a:spcPct val="100000"/>
              </a:lnSpc>
            </a:pPr>
            <a:r>
              <a:rPr lang="en-US" sz="1900" b="1" dirty="0"/>
              <a:t>URIs</a:t>
            </a:r>
            <a:r>
              <a:rPr lang="en-US" sz="1900" dirty="0"/>
              <a:t>: A Uniform Resource Identifier that is a reference to a storage location. Azure Machine Learning distinguishes two types of URIs: </a:t>
            </a:r>
            <a:r>
              <a:rPr lang="en-US" sz="1900" b="1" dirty="0" err="1"/>
              <a:t>uri_file</a:t>
            </a:r>
            <a:r>
              <a:rPr lang="en-US" sz="1900" b="1" dirty="0"/>
              <a:t> and </a:t>
            </a:r>
            <a:r>
              <a:rPr lang="en-US" sz="1900" b="1" dirty="0" err="1"/>
              <a:t>uri_folder</a:t>
            </a:r>
            <a:endParaRPr lang="en-US" sz="1900" dirty="0"/>
          </a:p>
          <a:p>
            <a:pPr lvl="2">
              <a:lnSpc>
                <a:spcPct val="100000"/>
              </a:lnSpc>
            </a:pPr>
            <a:r>
              <a:rPr lang="en-US" sz="1900" b="1" dirty="0" err="1"/>
              <a:t>MLTable</a:t>
            </a:r>
            <a:r>
              <a:rPr lang="en-US" sz="1900" dirty="0"/>
              <a:t> helps you to abstract the schema definition for tabular data</a:t>
            </a:r>
          </a:p>
          <a:p>
            <a:endParaRPr lang="en-US" sz="2000" b="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3" name="Picture 2">
            <a:extLst>
              <a:ext uri="{FF2B5EF4-FFF2-40B4-BE49-F238E27FC236}">
                <a16:creationId xmlns:a16="http://schemas.microsoft.com/office/drawing/2014/main" id="{AF6D2D2D-4629-D350-3C83-1355D109BDA7}"/>
              </a:ext>
            </a:extLst>
          </p:cNvPr>
          <p:cNvPicPr>
            <a:picLocks noChangeAspect="1"/>
          </p:cNvPicPr>
          <p:nvPr/>
        </p:nvPicPr>
        <p:blipFill>
          <a:blip r:embed="rId4"/>
          <a:stretch>
            <a:fillRect/>
          </a:stretch>
        </p:blipFill>
        <p:spPr>
          <a:xfrm>
            <a:off x="350810" y="4412794"/>
            <a:ext cx="6935168" cy="1771897"/>
          </a:xfrm>
          <a:prstGeom prst="rect">
            <a:avLst/>
          </a:prstGeom>
        </p:spPr>
      </p:pic>
      <p:pic>
        <p:nvPicPr>
          <p:cNvPr id="4" name="Picture 3">
            <a:extLst>
              <a:ext uri="{FF2B5EF4-FFF2-40B4-BE49-F238E27FC236}">
                <a16:creationId xmlns:a16="http://schemas.microsoft.com/office/drawing/2014/main" id="{7AA08B7F-47D9-481A-72D5-B1C86893125F}"/>
              </a:ext>
            </a:extLst>
          </p:cNvPr>
          <p:cNvPicPr>
            <a:picLocks noChangeAspect="1"/>
          </p:cNvPicPr>
          <p:nvPr/>
        </p:nvPicPr>
        <p:blipFill>
          <a:blip r:embed="rId5"/>
          <a:stretch>
            <a:fillRect/>
          </a:stretch>
        </p:blipFill>
        <p:spPr>
          <a:xfrm>
            <a:off x="7935341" y="4412794"/>
            <a:ext cx="3486637" cy="1714739"/>
          </a:xfrm>
          <a:prstGeom prst="rect">
            <a:avLst/>
          </a:prstGeom>
        </p:spPr>
      </p:pic>
    </p:spTree>
    <p:extLst>
      <p:ext uri="{BB962C8B-B14F-4D97-AF65-F5344CB8AC3E}">
        <p14:creationId xmlns:p14="http://schemas.microsoft.com/office/powerpoint/2010/main" val="578627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a:t>Environment</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9" y="1288100"/>
            <a:ext cx="5298372"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1600" dirty="0"/>
              <a:t>Azure Machine Learning environments specify the </a:t>
            </a:r>
            <a:r>
              <a:rPr lang="en-US" sz="1600" b="1" dirty="0"/>
              <a:t>Python packages, environment variables</a:t>
            </a:r>
            <a:r>
              <a:rPr lang="en-US" sz="1600" dirty="0"/>
              <a:t>, and software settings around your training and scoring scripts</a:t>
            </a:r>
          </a:p>
          <a:p>
            <a:pPr lvl="1">
              <a:lnSpc>
                <a:spcPct val="100000"/>
              </a:lnSpc>
            </a:pPr>
            <a:endParaRPr lang="en-US" sz="1600" dirty="0"/>
          </a:p>
          <a:p>
            <a:pPr lvl="1">
              <a:lnSpc>
                <a:spcPct val="100000"/>
              </a:lnSpc>
            </a:pPr>
            <a:r>
              <a:rPr lang="en-US" sz="1600" dirty="0"/>
              <a:t>Internally, environments result in </a:t>
            </a:r>
            <a:r>
              <a:rPr lang="en-US" sz="1600" b="1" dirty="0"/>
              <a:t>Docker images </a:t>
            </a:r>
            <a:r>
              <a:rPr lang="en-US" sz="1600" dirty="0"/>
              <a:t>that are used to run the training and scoring processes on the compute target</a:t>
            </a:r>
          </a:p>
          <a:p>
            <a:pPr lvl="1">
              <a:lnSpc>
                <a:spcPct val="100000"/>
              </a:lnSpc>
            </a:pPr>
            <a:endParaRPr lang="en-US" sz="1600" dirty="0"/>
          </a:p>
          <a:p>
            <a:pPr lvl="1">
              <a:lnSpc>
                <a:spcPct val="100000"/>
              </a:lnSpc>
            </a:pPr>
            <a:r>
              <a:rPr lang="en-US" sz="1600" dirty="0"/>
              <a:t>The environments are managed and </a:t>
            </a:r>
            <a:r>
              <a:rPr lang="en-US" sz="1600" b="1" dirty="0"/>
              <a:t>versioned </a:t>
            </a:r>
            <a:r>
              <a:rPr lang="en-US" sz="1600" dirty="0"/>
              <a:t>entities within your Machine Learning</a:t>
            </a:r>
          </a:p>
          <a:p>
            <a:pPr lvl="1">
              <a:lnSpc>
                <a:spcPct val="100000"/>
              </a:lnSpc>
            </a:pPr>
            <a:endParaRPr lang="en-US" sz="1600" dirty="0"/>
          </a:p>
          <a:p>
            <a:pPr lvl="1">
              <a:lnSpc>
                <a:spcPct val="100000"/>
              </a:lnSpc>
            </a:pPr>
            <a:r>
              <a:rPr lang="en-US" sz="1600" dirty="0"/>
              <a:t>You can use an Environment object to:</a:t>
            </a:r>
          </a:p>
          <a:p>
            <a:pPr lvl="2">
              <a:lnSpc>
                <a:spcPct val="100000"/>
              </a:lnSpc>
            </a:pPr>
            <a:r>
              <a:rPr lang="en-US" sz="1500" dirty="0"/>
              <a:t>Develop your training script.</a:t>
            </a:r>
          </a:p>
          <a:p>
            <a:pPr lvl="2">
              <a:lnSpc>
                <a:spcPct val="100000"/>
              </a:lnSpc>
            </a:pPr>
            <a:r>
              <a:rPr lang="en-US" sz="1500" dirty="0"/>
              <a:t>Reuse the same environment on Azure Machine Learning Compute for model training at scale.</a:t>
            </a:r>
          </a:p>
          <a:p>
            <a:pPr lvl="2">
              <a:lnSpc>
                <a:spcPct val="100000"/>
              </a:lnSpc>
            </a:pPr>
            <a:r>
              <a:rPr lang="en-US" sz="1500" dirty="0"/>
              <a:t>Deploy your model with that same environment without being tied to a specific compute type.</a:t>
            </a:r>
          </a:p>
          <a:p>
            <a:endParaRPr lang="en-US" sz="1600" b="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2" name="Picture 1">
            <a:extLst>
              <a:ext uri="{FF2B5EF4-FFF2-40B4-BE49-F238E27FC236}">
                <a16:creationId xmlns:a16="http://schemas.microsoft.com/office/drawing/2014/main" id="{AEFB2CA7-5D0E-A258-1DCB-53A534C5C65D}"/>
              </a:ext>
            </a:extLst>
          </p:cNvPr>
          <p:cNvPicPr>
            <a:picLocks noChangeAspect="1"/>
          </p:cNvPicPr>
          <p:nvPr/>
        </p:nvPicPr>
        <p:blipFill>
          <a:blip r:embed="rId4"/>
          <a:stretch>
            <a:fillRect/>
          </a:stretch>
        </p:blipFill>
        <p:spPr>
          <a:xfrm>
            <a:off x="6330012" y="4103698"/>
            <a:ext cx="5515831" cy="2081284"/>
          </a:xfrm>
          <a:prstGeom prst="rect">
            <a:avLst/>
          </a:prstGeom>
        </p:spPr>
      </p:pic>
      <p:pic>
        <p:nvPicPr>
          <p:cNvPr id="8" name="Picture 7">
            <a:extLst>
              <a:ext uri="{FF2B5EF4-FFF2-40B4-BE49-F238E27FC236}">
                <a16:creationId xmlns:a16="http://schemas.microsoft.com/office/drawing/2014/main" id="{C38EF47B-69A6-CCE8-9F83-2B9953A62A89}"/>
              </a:ext>
            </a:extLst>
          </p:cNvPr>
          <p:cNvPicPr>
            <a:picLocks noChangeAspect="1"/>
          </p:cNvPicPr>
          <p:nvPr/>
        </p:nvPicPr>
        <p:blipFill>
          <a:blip r:embed="rId5"/>
          <a:stretch>
            <a:fillRect/>
          </a:stretch>
        </p:blipFill>
        <p:spPr>
          <a:xfrm>
            <a:off x="7411574" y="496176"/>
            <a:ext cx="2962688" cy="3419952"/>
          </a:xfrm>
          <a:prstGeom prst="rect">
            <a:avLst/>
          </a:prstGeom>
        </p:spPr>
      </p:pic>
    </p:spTree>
    <p:extLst>
      <p:ext uri="{BB962C8B-B14F-4D97-AF65-F5344CB8AC3E}">
        <p14:creationId xmlns:p14="http://schemas.microsoft.com/office/powerpoint/2010/main" val="3200177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dirty="0" err="1"/>
              <a:t>C</a:t>
            </a:r>
            <a:r>
              <a:rPr lang="nl-NL" sz="2400" dirty="0" err="1"/>
              <a:t>ommand</a:t>
            </a:r>
            <a:r>
              <a:rPr lang="nl-NL" sz="2400" dirty="0"/>
              <a:t> job</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9" y="1288100"/>
            <a:ext cx="1130592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2000" dirty="0"/>
              <a:t>The command job is used to run a </a:t>
            </a:r>
            <a:r>
              <a:rPr lang="en-US" sz="2000" b="1" dirty="0"/>
              <a:t>training script </a:t>
            </a:r>
            <a:r>
              <a:rPr lang="en-US" sz="2000" dirty="0"/>
              <a:t>in a specified </a:t>
            </a:r>
            <a:r>
              <a:rPr lang="en-US" sz="2000" b="1" dirty="0"/>
              <a:t>environment</a:t>
            </a:r>
            <a:r>
              <a:rPr lang="en-US" sz="2000" dirty="0"/>
              <a:t> on a specified </a:t>
            </a:r>
            <a:r>
              <a:rPr lang="en-US" sz="2000" b="1" dirty="0"/>
              <a:t>compute resource</a:t>
            </a:r>
            <a:r>
              <a:rPr lang="en-US" sz="2000" dirty="0"/>
              <a:t>. </a:t>
            </a:r>
          </a:p>
          <a:p>
            <a:endParaRPr lang="en-US" sz="2000" b="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2" name="Picture 1">
            <a:extLst>
              <a:ext uri="{FF2B5EF4-FFF2-40B4-BE49-F238E27FC236}">
                <a16:creationId xmlns:a16="http://schemas.microsoft.com/office/drawing/2014/main" id="{99620C8D-B44E-4D9D-F06F-ABBB497A6246}"/>
              </a:ext>
            </a:extLst>
          </p:cNvPr>
          <p:cNvPicPr>
            <a:picLocks noChangeAspect="1"/>
          </p:cNvPicPr>
          <p:nvPr/>
        </p:nvPicPr>
        <p:blipFill>
          <a:blip r:embed="rId4"/>
          <a:stretch>
            <a:fillRect/>
          </a:stretch>
        </p:blipFill>
        <p:spPr>
          <a:xfrm>
            <a:off x="1302472" y="2087191"/>
            <a:ext cx="9361718" cy="3794677"/>
          </a:xfrm>
          <a:prstGeom prst="rect">
            <a:avLst/>
          </a:prstGeom>
        </p:spPr>
      </p:pic>
      <p:pic>
        <p:nvPicPr>
          <p:cNvPr id="8" name="Picture 7">
            <a:extLst>
              <a:ext uri="{FF2B5EF4-FFF2-40B4-BE49-F238E27FC236}">
                <a16:creationId xmlns:a16="http://schemas.microsoft.com/office/drawing/2014/main" id="{81DF041B-FF30-2838-A26D-68ECE2A7340D}"/>
              </a:ext>
            </a:extLst>
          </p:cNvPr>
          <p:cNvPicPr>
            <a:picLocks noChangeAspect="1"/>
          </p:cNvPicPr>
          <p:nvPr/>
        </p:nvPicPr>
        <p:blipFill>
          <a:blip r:embed="rId5"/>
          <a:stretch>
            <a:fillRect/>
          </a:stretch>
        </p:blipFill>
        <p:spPr>
          <a:xfrm>
            <a:off x="1270300" y="5944168"/>
            <a:ext cx="2867425" cy="409632"/>
          </a:xfrm>
          <a:prstGeom prst="rect">
            <a:avLst/>
          </a:prstGeom>
        </p:spPr>
      </p:pic>
    </p:spTree>
    <p:extLst>
      <p:ext uri="{BB962C8B-B14F-4D97-AF65-F5344CB8AC3E}">
        <p14:creationId xmlns:p14="http://schemas.microsoft.com/office/powerpoint/2010/main" val="1508685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a:t>Model</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9" y="1288100"/>
            <a:ext cx="5298372"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1800" dirty="0"/>
              <a:t>The </a:t>
            </a:r>
            <a:r>
              <a:rPr lang="en-US" sz="1800" b="1" dirty="0"/>
              <a:t>Model class </a:t>
            </a:r>
            <a:r>
              <a:rPr lang="en-US" sz="1800" dirty="0"/>
              <a:t>is used for working with cloud representations of machine learning models</a:t>
            </a:r>
          </a:p>
          <a:p>
            <a:pPr lvl="1">
              <a:lnSpc>
                <a:spcPct val="100000"/>
              </a:lnSpc>
            </a:pPr>
            <a:r>
              <a:rPr lang="en-US" sz="1800" dirty="0"/>
              <a:t>You can use model registration to </a:t>
            </a:r>
            <a:r>
              <a:rPr lang="en-US" sz="1800" b="1" dirty="0"/>
              <a:t>store</a:t>
            </a:r>
            <a:r>
              <a:rPr lang="en-US" sz="1800" dirty="0"/>
              <a:t> and </a:t>
            </a:r>
            <a:r>
              <a:rPr lang="en-US" sz="1800" b="1" dirty="0"/>
              <a:t>version</a:t>
            </a:r>
            <a:r>
              <a:rPr lang="en-US" sz="1800" dirty="0"/>
              <a:t> your models in your workspace</a:t>
            </a:r>
          </a:p>
          <a:p>
            <a:pPr lvl="1">
              <a:lnSpc>
                <a:spcPct val="100000"/>
              </a:lnSpc>
            </a:pPr>
            <a:r>
              <a:rPr lang="en-US" sz="1800" dirty="0"/>
              <a:t>Registered models are </a:t>
            </a:r>
            <a:r>
              <a:rPr lang="en-US" sz="1800" b="1" dirty="0"/>
              <a:t>identified by name and version</a:t>
            </a:r>
          </a:p>
          <a:p>
            <a:pPr lvl="1">
              <a:lnSpc>
                <a:spcPct val="100000"/>
              </a:lnSpc>
            </a:pPr>
            <a:r>
              <a:rPr lang="en-US" sz="1800" dirty="0"/>
              <a:t>Each time you register a model with the same name as an existing one, the registry increments the version</a:t>
            </a:r>
          </a:p>
          <a:p>
            <a:pPr lvl="1">
              <a:lnSpc>
                <a:spcPct val="100000"/>
              </a:lnSpc>
            </a:pPr>
            <a:r>
              <a:rPr lang="en-US" sz="1800" dirty="0"/>
              <a:t>Azure Machine Learning supports </a:t>
            </a:r>
            <a:r>
              <a:rPr lang="en-US" sz="1800" b="1" dirty="0"/>
              <a:t>any model</a:t>
            </a:r>
            <a:r>
              <a:rPr lang="en-US" sz="1800" dirty="0"/>
              <a:t> that can be loaded through Python 3, not just Azure Machine Learning models</a:t>
            </a:r>
          </a:p>
          <a:p>
            <a:pPr lvl="1">
              <a:lnSpc>
                <a:spcPct val="100000"/>
              </a:lnSpc>
            </a:pPr>
            <a:r>
              <a:rPr lang="en-US" sz="1800" dirty="0"/>
              <a:t>Use </a:t>
            </a:r>
            <a:r>
              <a:rPr lang="en-US" sz="1800" b="1" dirty="0" err="1"/>
              <a:t>MLflow</a:t>
            </a:r>
            <a:r>
              <a:rPr lang="en-US" sz="1800" dirty="0"/>
              <a:t> to register the model in your workspace</a:t>
            </a:r>
          </a:p>
          <a:p>
            <a:endParaRPr lang="en-US" sz="1800" b="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3" name="Picture 2">
            <a:extLst>
              <a:ext uri="{FF2B5EF4-FFF2-40B4-BE49-F238E27FC236}">
                <a16:creationId xmlns:a16="http://schemas.microsoft.com/office/drawing/2014/main" id="{90FCA36A-6A96-7B66-76B1-98B098E05455}"/>
              </a:ext>
            </a:extLst>
          </p:cNvPr>
          <p:cNvPicPr>
            <a:picLocks noChangeAspect="1"/>
          </p:cNvPicPr>
          <p:nvPr/>
        </p:nvPicPr>
        <p:blipFill>
          <a:blip r:embed="rId4"/>
          <a:stretch>
            <a:fillRect/>
          </a:stretch>
        </p:blipFill>
        <p:spPr>
          <a:xfrm>
            <a:off x="6317470" y="2239092"/>
            <a:ext cx="5687219" cy="2981741"/>
          </a:xfrm>
          <a:prstGeom prst="rect">
            <a:avLst/>
          </a:prstGeom>
        </p:spPr>
      </p:pic>
    </p:spTree>
    <p:extLst>
      <p:ext uri="{BB962C8B-B14F-4D97-AF65-F5344CB8AC3E}">
        <p14:creationId xmlns:p14="http://schemas.microsoft.com/office/powerpoint/2010/main" val="2455296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Sweep</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5581401"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1800" dirty="0"/>
              <a:t>Hyperparameters are </a:t>
            </a:r>
            <a:r>
              <a:rPr lang="en-US" sz="1800" b="1" dirty="0"/>
              <a:t>adjustable parameters </a:t>
            </a:r>
            <a:r>
              <a:rPr lang="en-US" sz="1800" dirty="0"/>
              <a:t>that let you control the model training process</a:t>
            </a:r>
          </a:p>
          <a:p>
            <a:pPr lvl="1">
              <a:lnSpc>
                <a:spcPct val="100000"/>
              </a:lnSpc>
            </a:pPr>
            <a:r>
              <a:rPr lang="en-US" sz="1800" dirty="0"/>
              <a:t>For example, with neural networks, you decide the number of hidden layers and the number of nodes in each layer</a:t>
            </a:r>
          </a:p>
          <a:p>
            <a:pPr lvl="1">
              <a:lnSpc>
                <a:spcPct val="100000"/>
              </a:lnSpc>
            </a:pPr>
            <a:endParaRPr lang="en-US" sz="1800" dirty="0"/>
          </a:p>
          <a:p>
            <a:pPr lvl="1">
              <a:lnSpc>
                <a:spcPct val="100000"/>
              </a:lnSpc>
            </a:pPr>
            <a:r>
              <a:rPr lang="en-US" sz="1800" dirty="0"/>
              <a:t>Hyperparameter tuning, also called hyperparameter optimization, is the process of finding the configuration of hyperparameters that results in the </a:t>
            </a:r>
            <a:r>
              <a:rPr lang="en-US" sz="1800" b="1" dirty="0"/>
              <a:t>best performance</a:t>
            </a:r>
          </a:p>
          <a:p>
            <a:pPr lvl="1">
              <a:lnSpc>
                <a:spcPct val="100000"/>
              </a:lnSpc>
            </a:pPr>
            <a:r>
              <a:rPr lang="en-US" sz="1800" dirty="0"/>
              <a:t>Azure Machine Learning lets you automate hyperparameter tuning and run experiments in parallel to efficiently optimize hyperparameters</a:t>
            </a:r>
            <a:endParaRPr lang="en-US" sz="1800" b="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2" name="Picture 1" descr="Chart, line chart&#10;&#10;Description automatically generated">
            <a:extLst>
              <a:ext uri="{FF2B5EF4-FFF2-40B4-BE49-F238E27FC236}">
                <a16:creationId xmlns:a16="http://schemas.microsoft.com/office/drawing/2014/main" id="{31F85679-1975-C3F9-D6A9-1F6D885487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6431" y="1346907"/>
            <a:ext cx="5692090" cy="2020938"/>
          </a:xfrm>
          <a:prstGeom prst="rect">
            <a:avLst/>
          </a:prstGeom>
        </p:spPr>
      </p:pic>
      <p:pic>
        <p:nvPicPr>
          <p:cNvPr id="4" name="Picture 3" descr="Chart, line chart&#10;&#10;Description automatically generated">
            <a:extLst>
              <a:ext uri="{FF2B5EF4-FFF2-40B4-BE49-F238E27FC236}">
                <a16:creationId xmlns:a16="http://schemas.microsoft.com/office/drawing/2014/main" id="{EFFAE8E6-3DE3-D078-00B3-A0C6CFC40C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5626" y="3755989"/>
            <a:ext cx="5632895" cy="2020938"/>
          </a:xfrm>
          <a:prstGeom prst="rect">
            <a:avLst/>
          </a:prstGeom>
        </p:spPr>
      </p:pic>
    </p:spTree>
    <p:extLst>
      <p:ext uri="{BB962C8B-B14F-4D97-AF65-F5344CB8AC3E}">
        <p14:creationId xmlns:p14="http://schemas.microsoft.com/office/powerpoint/2010/main" val="313505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Sweep</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5581401"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2000" dirty="0"/>
              <a:t>Steps required to tune hyperparameters with the Azure Machine Learning SDK v2:</a:t>
            </a:r>
          </a:p>
          <a:p>
            <a:pPr lvl="1">
              <a:lnSpc>
                <a:spcPct val="100000"/>
              </a:lnSpc>
            </a:pPr>
            <a:endParaRPr lang="en-US" sz="2000" dirty="0"/>
          </a:p>
          <a:p>
            <a:pPr marL="633412" lvl="2" indent="-457200">
              <a:lnSpc>
                <a:spcPct val="100000"/>
              </a:lnSpc>
              <a:buFont typeface="+mj-lt"/>
              <a:buAutoNum type="arabicPeriod"/>
            </a:pPr>
            <a:r>
              <a:rPr lang="en-US" sz="1900" dirty="0"/>
              <a:t>Define the parameter search space.</a:t>
            </a:r>
          </a:p>
          <a:p>
            <a:pPr marL="633412" lvl="2" indent="-457200">
              <a:lnSpc>
                <a:spcPct val="100000"/>
              </a:lnSpc>
              <a:buFont typeface="+mj-lt"/>
              <a:buAutoNum type="arabicPeriod"/>
            </a:pPr>
            <a:r>
              <a:rPr lang="en-US" sz="1900" dirty="0"/>
              <a:t>Specify a primary metric to optimize.</a:t>
            </a:r>
          </a:p>
          <a:p>
            <a:pPr marL="633412" lvl="2" indent="-457200">
              <a:lnSpc>
                <a:spcPct val="100000"/>
              </a:lnSpc>
              <a:buFont typeface="+mj-lt"/>
              <a:buAutoNum type="arabicPeriod"/>
            </a:pPr>
            <a:r>
              <a:rPr lang="en-US" sz="1900" dirty="0"/>
              <a:t>Specify early termination policy for low-performing runs.</a:t>
            </a:r>
          </a:p>
          <a:p>
            <a:pPr marL="633412" lvl="2" indent="-457200">
              <a:lnSpc>
                <a:spcPct val="100000"/>
              </a:lnSpc>
              <a:buFont typeface="+mj-lt"/>
              <a:buAutoNum type="arabicPeriod"/>
            </a:pPr>
            <a:r>
              <a:rPr lang="en-US" sz="1900" dirty="0"/>
              <a:t>Create and assign resources.</a:t>
            </a:r>
          </a:p>
          <a:p>
            <a:pPr marL="633412" lvl="2" indent="-457200">
              <a:lnSpc>
                <a:spcPct val="100000"/>
              </a:lnSpc>
              <a:buFont typeface="+mj-lt"/>
              <a:buAutoNum type="arabicPeriod"/>
            </a:pPr>
            <a:r>
              <a:rPr lang="en-US" sz="1900" dirty="0"/>
              <a:t>Launch an experiment with the defined configuration.</a:t>
            </a:r>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2" name="Picture 1" descr="Chart, line chart&#10;&#10;Description automatically generated">
            <a:extLst>
              <a:ext uri="{FF2B5EF4-FFF2-40B4-BE49-F238E27FC236}">
                <a16:creationId xmlns:a16="http://schemas.microsoft.com/office/drawing/2014/main" id="{31F85679-1975-C3F9-D6A9-1F6D885487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6431" y="1346907"/>
            <a:ext cx="5692090" cy="2020938"/>
          </a:xfrm>
          <a:prstGeom prst="rect">
            <a:avLst/>
          </a:prstGeom>
        </p:spPr>
      </p:pic>
      <p:pic>
        <p:nvPicPr>
          <p:cNvPr id="4" name="Picture 3" descr="Chart, line chart&#10;&#10;Description automatically generated">
            <a:extLst>
              <a:ext uri="{FF2B5EF4-FFF2-40B4-BE49-F238E27FC236}">
                <a16:creationId xmlns:a16="http://schemas.microsoft.com/office/drawing/2014/main" id="{EFFAE8E6-3DE3-D078-00B3-A0C6CFC40C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5626" y="3755989"/>
            <a:ext cx="5632895" cy="2020938"/>
          </a:xfrm>
          <a:prstGeom prst="rect">
            <a:avLst/>
          </a:prstGeom>
        </p:spPr>
      </p:pic>
    </p:spTree>
    <p:extLst>
      <p:ext uri="{BB962C8B-B14F-4D97-AF65-F5344CB8AC3E}">
        <p14:creationId xmlns:p14="http://schemas.microsoft.com/office/powerpoint/2010/main" val="810776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Sweep</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5396345"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lnSpc>
                <a:spcPct val="100000"/>
              </a:lnSpc>
              <a:buFont typeface="+mj-lt"/>
              <a:buAutoNum type="arabicPeriod"/>
            </a:pPr>
            <a:r>
              <a:rPr lang="en-US" sz="2000" dirty="0"/>
              <a:t>Define the parameter search space:</a:t>
            </a:r>
          </a:p>
          <a:p>
            <a:pPr lvl="2">
              <a:lnSpc>
                <a:spcPct val="100000"/>
              </a:lnSpc>
            </a:pPr>
            <a:r>
              <a:rPr lang="en-US" sz="1900" dirty="0"/>
              <a:t>Tune hyperparameters by exploring the range of values defined for each hyperparameter.</a:t>
            </a:r>
          </a:p>
          <a:p>
            <a:pPr lvl="2">
              <a:lnSpc>
                <a:spcPct val="100000"/>
              </a:lnSpc>
            </a:pPr>
            <a:endParaRPr lang="en-US" sz="1900" dirty="0"/>
          </a:p>
          <a:p>
            <a:pPr lvl="2">
              <a:lnSpc>
                <a:spcPct val="100000"/>
              </a:lnSpc>
            </a:pPr>
            <a:r>
              <a:rPr lang="en-US" sz="1900" b="1" dirty="0"/>
              <a:t>Discrete hyperparameters </a:t>
            </a:r>
            <a:r>
              <a:rPr lang="en-US" sz="1900" dirty="0"/>
              <a:t>are specified as a </a:t>
            </a:r>
            <a:r>
              <a:rPr lang="en-US" sz="1900" b="1" dirty="0"/>
              <a:t>choice </a:t>
            </a:r>
            <a:r>
              <a:rPr lang="en-US" sz="1900" dirty="0"/>
              <a:t>among discrete values. choice can be:</a:t>
            </a:r>
          </a:p>
          <a:p>
            <a:pPr lvl="3">
              <a:lnSpc>
                <a:spcPct val="100000"/>
              </a:lnSpc>
            </a:pPr>
            <a:r>
              <a:rPr lang="en-US" sz="1900" dirty="0"/>
              <a:t>    one or more values</a:t>
            </a:r>
          </a:p>
          <a:p>
            <a:pPr lvl="3">
              <a:lnSpc>
                <a:spcPct val="100000"/>
              </a:lnSpc>
            </a:pPr>
            <a:r>
              <a:rPr lang="en-US" sz="1900" dirty="0"/>
              <a:t>    a range object</a:t>
            </a:r>
          </a:p>
          <a:p>
            <a:pPr lvl="3">
              <a:lnSpc>
                <a:spcPct val="100000"/>
              </a:lnSpc>
            </a:pPr>
            <a:r>
              <a:rPr lang="en-US" sz="1900" dirty="0"/>
              <a:t>    any arbitrary list object</a:t>
            </a:r>
          </a:p>
          <a:p>
            <a:pPr lvl="2">
              <a:lnSpc>
                <a:spcPct val="100000"/>
              </a:lnSpc>
            </a:pPr>
            <a:endParaRPr lang="en-US" sz="1900" dirty="0"/>
          </a:p>
          <a:p>
            <a:pPr lvl="2">
              <a:lnSpc>
                <a:spcPct val="100000"/>
              </a:lnSpc>
            </a:pPr>
            <a:r>
              <a:rPr lang="en-US" sz="1900" b="1" dirty="0"/>
              <a:t>Continuous hyperparameters </a:t>
            </a:r>
            <a:r>
              <a:rPr lang="en-US" sz="1900" dirty="0"/>
              <a:t>are specified as a distribution over a continuous range of values.</a:t>
            </a:r>
          </a:p>
          <a:p>
            <a:pPr lvl="1">
              <a:lnSpc>
                <a:spcPct val="100000"/>
              </a:lnSpc>
            </a:pPr>
            <a:endParaRPr lang="en-US" sz="200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8" name="Picture 7">
            <a:extLst>
              <a:ext uri="{FF2B5EF4-FFF2-40B4-BE49-F238E27FC236}">
                <a16:creationId xmlns:a16="http://schemas.microsoft.com/office/drawing/2014/main" id="{39EBAFF9-B615-4103-6CA9-8BBF479ADA4B}"/>
              </a:ext>
            </a:extLst>
          </p:cNvPr>
          <p:cNvPicPr>
            <a:picLocks noChangeAspect="1"/>
          </p:cNvPicPr>
          <p:nvPr/>
        </p:nvPicPr>
        <p:blipFill>
          <a:blip r:embed="rId4"/>
          <a:stretch>
            <a:fillRect/>
          </a:stretch>
        </p:blipFill>
        <p:spPr>
          <a:xfrm>
            <a:off x="6096000" y="1790701"/>
            <a:ext cx="6152653" cy="1598792"/>
          </a:xfrm>
          <a:prstGeom prst="rect">
            <a:avLst/>
          </a:prstGeom>
        </p:spPr>
      </p:pic>
      <p:sp>
        <p:nvSpPr>
          <p:cNvPr id="10" name="TextBox 9">
            <a:extLst>
              <a:ext uri="{FF2B5EF4-FFF2-40B4-BE49-F238E27FC236}">
                <a16:creationId xmlns:a16="http://schemas.microsoft.com/office/drawing/2014/main" id="{F0558B67-A27D-4486-0056-1B59B7144013}"/>
              </a:ext>
            </a:extLst>
          </p:cNvPr>
          <p:cNvSpPr txBox="1"/>
          <p:nvPr/>
        </p:nvSpPr>
        <p:spPr>
          <a:xfrm>
            <a:off x="7854462" y="3995687"/>
            <a:ext cx="2284600" cy="2031325"/>
          </a:xfrm>
          <a:prstGeom prst="rect">
            <a:avLst/>
          </a:prstGeom>
          <a:solidFill>
            <a:srgbClr val="7F7F7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a:rPr>
              <a:t>uniform(low, high)</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err="1">
                <a:ln>
                  <a:noFill/>
                </a:ln>
                <a:solidFill>
                  <a:srgbClr val="FFFFFF"/>
                </a:solidFill>
                <a:effectLst/>
                <a:uLnTx/>
                <a:uFillTx/>
                <a:latin typeface="Calibri"/>
              </a:rPr>
              <a:t>loguniform</a:t>
            </a:r>
            <a:r>
              <a:rPr kumimoji="0" lang="en-GB" sz="1800" b="1" i="0" u="none" strike="noStrike" kern="0" cap="none" spc="0" normalizeH="0" baseline="0" noProof="0" dirty="0">
                <a:ln>
                  <a:noFill/>
                </a:ln>
                <a:solidFill>
                  <a:srgbClr val="FFFFFF"/>
                </a:solidFill>
                <a:effectLst/>
                <a:uLnTx/>
                <a:uFillTx/>
                <a:latin typeface="Calibri"/>
              </a:rPr>
              <a:t>(low, high)</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a:rPr>
              <a:t>normal(mu, sigma)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FFFFFF"/>
              </a:solidFill>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a:rPr>
              <a:t>lognormal(mu, sigma)</a:t>
            </a:r>
            <a:endParaRPr kumimoji="0" lang="en-NL" sz="1800" b="1" i="0" u="none" strike="noStrike" kern="0" cap="none" spc="0" normalizeH="0" baseline="0" noProof="0" dirty="0">
              <a:ln>
                <a:noFill/>
              </a:ln>
              <a:solidFill>
                <a:srgbClr val="FFFFFF"/>
              </a:solidFill>
              <a:effectLst/>
              <a:uLnTx/>
              <a:uFillTx/>
              <a:latin typeface="Calibri"/>
            </a:endParaRPr>
          </a:p>
        </p:txBody>
      </p:sp>
    </p:spTree>
    <p:extLst>
      <p:ext uri="{BB962C8B-B14F-4D97-AF65-F5344CB8AC3E}">
        <p14:creationId xmlns:p14="http://schemas.microsoft.com/office/powerpoint/2010/main" val="2806730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Sweep</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595151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lnSpc>
                <a:spcPct val="100000"/>
              </a:lnSpc>
              <a:buFont typeface="+mj-lt"/>
              <a:buAutoNum type="arabicPeriod"/>
            </a:pPr>
            <a:r>
              <a:rPr lang="en-US" sz="2000" dirty="0"/>
              <a:t>Define the parameter search space:</a:t>
            </a:r>
          </a:p>
          <a:p>
            <a:pPr lvl="2">
              <a:lnSpc>
                <a:spcPct val="100000"/>
              </a:lnSpc>
            </a:pPr>
            <a:r>
              <a:rPr lang="en-US" sz="1800" dirty="0"/>
              <a:t>Specify the </a:t>
            </a:r>
            <a:r>
              <a:rPr lang="en-US" sz="1800" b="1" dirty="0"/>
              <a:t>parameter sampling method </a:t>
            </a:r>
            <a:r>
              <a:rPr lang="en-US" sz="1800" dirty="0"/>
              <a:t>to use over the hyperparameter space. Azure Machine Learning supports the following methods:</a:t>
            </a:r>
          </a:p>
          <a:p>
            <a:pPr lvl="2">
              <a:lnSpc>
                <a:spcPct val="100000"/>
              </a:lnSpc>
            </a:pPr>
            <a:endParaRPr lang="en-US" sz="1800" dirty="0"/>
          </a:p>
          <a:p>
            <a:pPr marL="701675" lvl="3" indent="-342900">
              <a:lnSpc>
                <a:spcPct val="100000"/>
              </a:lnSpc>
              <a:buFont typeface="+mj-lt"/>
              <a:buAutoNum type="arabicPeriod"/>
            </a:pPr>
            <a:r>
              <a:rPr lang="en-US" sz="1800" b="1" dirty="0"/>
              <a:t>Random sampling</a:t>
            </a:r>
            <a:r>
              <a:rPr lang="en-US" sz="1800" dirty="0"/>
              <a:t>, hyperparameter values are randomly selected from the defined search space.</a:t>
            </a:r>
          </a:p>
          <a:p>
            <a:pPr marL="701675" lvl="3" indent="-342900">
              <a:lnSpc>
                <a:spcPct val="100000"/>
              </a:lnSpc>
              <a:buFont typeface="+mj-lt"/>
              <a:buAutoNum type="arabicPeriod"/>
            </a:pPr>
            <a:r>
              <a:rPr lang="en-US" sz="1800" b="1" dirty="0"/>
              <a:t>Grid sampling</a:t>
            </a:r>
            <a:r>
              <a:rPr lang="en-US" sz="1800" dirty="0"/>
              <a:t>,  simple grid search over all possible values. Grid sampling can only be used with choice hyperparameters.</a:t>
            </a:r>
          </a:p>
          <a:p>
            <a:pPr marL="701675" lvl="3" indent="-342900">
              <a:lnSpc>
                <a:spcPct val="100000"/>
              </a:lnSpc>
              <a:buFont typeface="+mj-lt"/>
              <a:buAutoNum type="arabicPeriod"/>
            </a:pPr>
            <a:r>
              <a:rPr lang="en-US" sz="1800" b="1" dirty="0"/>
              <a:t>Bayesian sampling</a:t>
            </a:r>
            <a:r>
              <a:rPr lang="en-US" sz="1800" dirty="0"/>
              <a:t>, based on the Bayesian optimization algorithm. It picks samples based on how previous samples did, so that new samples improve the primary metric.</a:t>
            </a:r>
          </a:p>
          <a:p>
            <a:pPr lvl="1">
              <a:lnSpc>
                <a:spcPct val="100000"/>
              </a:lnSpc>
            </a:pPr>
            <a:endParaRPr lang="en-US" sz="160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2" name="Picture 1">
            <a:extLst>
              <a:ext uri="{FF2B5EF4-FFF2-40B4-BE49-F238E27FC236}">
                <a16:creationId xmlns:a16="http://schemas.microsoft.com/office/drawing/2014/main" id="{588B0D87-C76D-C249-2A9A-538C8DB2F303}"/>
              </a:ext>
            </a:extLst>
          </p:cNvPr>
          <p:cNvPicPr>
            <a:picLocks noChangeAspect="1"/>
          </p:cNvPicPr>
          <p:nvPr/>
        </p:nvPicPr>
        <p:blipFill>
          <a:blip r:embed="rId4"/>
          <a:stretch>
            <a:fillRect/>
          </a:stretch>
        </p:blipFill>
        <p:spPr>
          <a:xfrm>
            <a:off x="6615076" y="2686611"/>
            <a:ext cx="5360679" cy="2246094"/>
          </a:xfrm>
          <a:prstGeom prst="rect">
            <a:avLst/>
          </a:prstGeom>
        </p:spPr>
      </p:pic>
    </p:spTree>
    <p:extLst>
      <p:ext uri="{BB962C8B-B14F-4D97-AF65-F5344CB8AC3E}">
        <p14:creationId xmlns:p14="http://schemas.microsoft.com/office/powerpoint/2010/main" val="1530546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Sweep</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5886202"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lnSpc>
                <a:spcPct val="100000"/>
              </a:lnSpc>
              <a:buFont typeface="+mj-lt"/>
              <a:buAutoNum type="arabicPeriod" startAt="2"/>
            </a:pPr>
            <a:r>
              <a:rPr lang="en-US" sz="2000" dirty="0"/>
              <a:t>Specify primary metric to optimize:</a:t>
            </a:r>
          </a:p>
          <a:p>
            <a:pPr lvl="2">
              <a:lnSpc>
                <a:spcPct val="100000"/>
              </a:lnSpc>
            </a:pPr>
            <a:r>
              <a:rPr lang="en-US" sz="1900" dirty="0"/>
              <a:t>Specify the primary metric you want hyperparameter tuning to optimize. </a:t>
            </a:r>
          </a:p>
          <a:p>
            <a:pPr lvl="2">
              <a:lnSpc>
                <a:spcPct val="100000"/>
              </a:lnSpc>
            </a:pPr>
            <a:r>
              <a:rPr lang="en-US" sz="1900" dirty="0"/>
              <a:t>Each training run is evaluated for the primary metric. </a:t>
            </a:r>
          </a:p>
          <a:p>
            <a:pPr lvl="2">
              <a:lnSpc>
                <a:spcPct val="100000"/>
              </a:lnSpc>
            </a:pPr>
            <a:r>
              <a:rPr lang="en-US" sz="1900" dirty="0"/>
              <a:t>Specify the following attributes for your primary metric:</a:t>
            </a:r>
          </a:p>
          <a:p>
            <a:pPr lvl="2">
              <a:lnSpc>
                <a:spcPct val="100000"/>
              </a:lnSpc>
            </a:pPr>
            <a:endParaRPr lang="en-US" sz="1900" dirty="0"/>
          </a:p>
          <a:p>
            <a:pPr marL="815975" lvl="3" indent="-457200">
              <a:lnSpc>
                <a:spcPct val="100000"/>
              </a:lnSpc>
              <a:buFont typeface="+mj-lt"/>
              <a:buAutoNum type="arabicPeriod"/>
            </a:pPr>
            <a:r>
              <a:rPr lang="en-US" sz="1900" b="1" dirty="0" err="1"/>
              <a:t>primary_metric</a:t>
            </a:r>
            <a:r>
              <a:rPr lang="en-US" sz="1900" dirty="0"/>
              <a:t>: The name of the primary metric needs to exactly match the name of the metric logged by the training script.</a:t>
            </a:r>
          </a:p>
          <a:p>
            <a:pPr marL="815975" lvl="3" indent="-457200">
              <a:lnSpc>
                <a:spcPct val="100000"/>
              </a:lnSpc>
              <a:buFont typeface="+mj-lt"/>
              <a:buAutoNum type="arabicPeriod"/>
            </a:pPr>
            <a:endParaRPr lang="en-US" sz="1900" dirty="0"/>
          </a:p>
          <a:p>
            <a:pPr marL="815975" lvl="3" indent="-457200">
              <a:lnSpc>
                <a:spcPct val="100000"/>
              </a:lnSpc>
              <a:buFont typeface="+mj-lt"/>
              <a:buAutoNum type="arabicPeriod"/>
            </a:pPr>
            <a:r>
              <a:rPr lang="en-US" sz="1900" b="1" dirty="0"/>
              <a:t>goal:</a:t>
            </a:r>
            <a:r>
              <a:rPr lang="en-US" sz="1900" dirty="0"/>
              <a:t> It can be either “Maximize” or “Minimize”.</a:t>
            </a:r>
          </a:p>
          <a:p>
            <a:pPr lvl="1">
              <a:lnSpc>
                <a:spcPct val="100000"/>
              </a:lnSpc>
            </a:pPr>
            <a:endParaRPr lang="en-US" sz="200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2" name="Picture 1">
            <a:extLst>
              <a:ext uri="{FF2B5EF4-FFF2-40B4-BE49-F238E27FC236}">
                <a16:creationId xmlns:a16="http://schemas.microsoft.com/office/drawing/2014/main" id="{A154C1E9-EA10-646C-6B48-7E210AE979DE}"/>
              </a:ext>
            </a:extLst>
          </p:cNvPr>
          <p:cNvPicPr>
            <a:picLocks noChangeAspect="1"/>
          </p:cNvPicPr>
          <p:nvPr/>
        </p:nvPicPr>
        <p:blipFill>
          <a:blip r:embed="rId4"/>
          <a:stretch>
            <a:fillRect/>
          </a:stretch>
        </p:blipFill>
        <p:spPr>
          <a:xfrm>
            <a:off x="6615076" y="2686611"/>
            <a:ext cx="5360679" cy="2246094"/>
          </a:xfrm>
          <a:prstGeom prst="rect">
            <a:avLst/>
          </a:prstGeom>
        </p:spPr>
      </p:pic>
    </p:spTree>
    <p:extLst>
      <p:ext uri="{BB962C8B-B14F-4D97-AF65-F5344CB8AC3E}">
        <p14:creationId xmlns:p14="http://schemas.microsoft.com/office/powerpoint/2010/main" val="2840062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Sweep</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1109501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lnSpc>
                <a:spcPct val="100000"/>
              </a:lnSpc>
              <a:buFont typeface="+mj-lt"/>
              <a:buAutoNum type="arabicPeriod" startAt="2"/>
            </a:pPr>
            <a:r>
              <a:rPr lang="en-US" sz="2000" dirty="0"/>
              <a:t>Specify primary metric to optimize:</a:t>
            </a:r>
          </a:p>
          <a:p>
            <a:pPr lvl="2">
              <a:lnSpc>
                <a:spcPct val="100000"/>
              </a:lnSpc>
            </a:pPr>
            <a:endParaRPr lang="en-US" sz="1900" dirty="0"/>
          </a:p>
          <a:p>
            <a:pPr lvl="2">
              <a:lnSpc>
                <a:spcPct val="100000"/>
              </a:lnSpc>
            </a:pPr>
            <a:r>
              <a:rPr lang="en-US" sz="1900" dirty="0"/>
              <a:t>The training script for your model must log the primary metric during model training so that seep can access it for hyperparameter tuning.</a:t>
            </a:r>
          </a:p>
          <a:p>
            <a:pPr lvl="1">
              <a:lnSpc>
                <a:spcPct val="100000"/>
              </a:lnSpc>
            </a:pPr>
            <a:endParaRPr lang="en-US" sz="200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3" name="Picture 2">
            <a:extLst>
              <a:ext uri="{FF2B5EF4-FFF2-40B4-BE49-F238E27FC236}">
                <a16:creationId xmlns:a16="http://schemas.microsoft.com/office/drawing/2014/main" id="{5FBF967B-4E31-911D-AAA8-52DEFBE5B93D}"/>
              </a:ext>
            </a:extLst>
          </p:cNvPr>
          <p:cNvPicPr>
            <a:picLocks noChangeAspect="1"/>
          </p:cNvPicPr>
          <p:nvPr/>
        </p:nvPicPr>
        <p:blipFill>
          <a:blip r:embed="rId4"/>
          <a:stretch>
            <a:fillRect/>
          </a:stretch>
        </p:blipFill>
        <p:spPr>
          <a:xfrm>
            <a:off x="914869" y="3025589"/>
            <a:ext cx="10608840" cy="2542211"/>
          </a:xfrm>
          <a:prstGeom prst="rect">
            <a:avLst/>
          </a:prstGeom>
        </p:spPr>
      </p:pic>
    </p:spTree>
    <p:extLst>
      <p:ext uri="{BB962C8B-B14F-4D97-AF65-F5344CB8AC3E}">
        <p14:creationId xmlns:p14="http://schemas.microsoft.com/office/powerpoint/2010/main" val="324764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Sweep</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1109501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lnSpc>
                <a:spcPct val="100000"/>
              </a:lnSpc>
              <a:buFont typeface="+mj-lt"/>
              <a:buAutoNum type="arabicPeriod" startAt="3"/>
            </a:pPr>
            <a:r>
              <a:rPr lang="en-US" sz="2000" dirty="0"/>
              <a:t>Specify early termination policy:</a:t>
            </a:r>
            <a:endParaRPr lang="en-US" sz="1900" dirty="0"/>
          </a:p>
          <a:p>
            <a:pPr lvl="2">
              <a:lnSpc>
                <a:spcPct val="100000"/>
              </a:lnSpc>
            </a:pPr>
            <a:endParaRPr lang="en-US" sz="1900" dirty="0"/>
          </a:p>
          <a:p>
            <a:pPr lvl="2">
              <a:lnSpc>
                <a:spcPct val="100000"/>
              </a:lnSpc>
            </a:pPr>
            <a:r>
              <a:rPr lang="en-US" sz="1900" dirty="0"/>
              <a:t>You can configure the following parameters that control when a policy is applied:</a:t>
            </a:r>
          </a:p>
          <a:p>
            <a:pPr lvl="3">
              <a:lnSpc>
                <a:spcPct val="100000"/>
              </a:lnSpc>
            </a:pPr>
            <a:r>
              <a:rPr lang="en-US" sz="1900" b="1" dirty="0" err="1"/>
              <a:t>evaluation_interval</a:t>
            </a:r>
            <a:r>
              <a:rPr lang="en-US" sz="1900" dirty="0"/>
              <a:t>: the frequency of applying the policy. </a:t>
            </a:r>
          </a:p>
          <a:p>
            <a:pPr lvl="3">
              <a:lnSpc>
                <a:spcPct val="100000"/>
              </a:lnSpc>
            </a:pPr>
            <a:r>
              <a:rPr lang="en-US" sz="1900" b="1" dirty="0" err="1"/>
              <a:t>delay_evaluation</a:t>
            </a:r>
            <a:r>
              <a:rPr lang="en-US" sz="1900" dirty="0"/>
              <a:t>: delays the first policy evaluation for a specified number of intervals.</a:t>
            </a:r>
          </a:p>
          <a:p>
            <a:pPr lvl="3">
              <a:lnSpc>
                <a:spcPct val="100000"/>
              </a:lnSpc>
            </a:pPr>
            <a:endParaRPr lang="en-US" sz="1900" dirty="0"/>
          </a:p>
          <a:p>
            <a:pPr lvl="2">
              <a:lnSpc>
                <a:spcPct val="100000"/>
              </a:lnSpc>
            </a:pPr>
            <a:r>
              <a:rPr lang="en-US" sz="1900" dirty="0"/>
              <a:t>Azure Machine Learning supports the following early termination policies:</a:t>
            </a:r>
          </a:p>
          <a:p>
            <a:pPr lvl="3">
              <a:lnSpc>
                <a:spcPct val="100000"/>
              </a:lnSpc>
            </a:pPr>
            <a:r>
              <a:rPr lang="en-US" sz="1900" dirty="0"/>
              <a:t>Bandit policy</a:t>
            </a:r>
          </a:p>
          <a:p>
            <a:pPr lvl="3">
              <a:lnSpc>
                <a:spcPct val="100000"/>
              </a:lnSpc>
            </a:pPr>
            <a:r>
              <a:rPr lang="en-US" sz="1900" dirty="0"/>
              <a:t>Median stopping policy</a:t>
            </a:r>
          </a:p>
          <a:p>
            <a:pPr lvl="3">
              <a:lnSpc>
                <a:spcPct val="100000"/>
              </a:lnSpc>
            </a:pPr>
            <a:r>
              <a:rPr lang="en-US" sz="1900" dirty="0"/>
              <a:t>Truncation selection policy</a:t>
            </a:r>
          </a:p>
          <a:p>
            <a:pPr lvl="3">
              <a:lnSpc>
                <a:spcPct val="100000"/>
              </a:lnSpc>
            </a:pPr>
            <a:r>
              <a:rPr lang="en-US" sz="1900" dirty="0"/>
              <a:t>No termination policy</a:t>
            </a:r>
            <a:endParaRPr lang="en-US" sz="200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2" name="Picture 1">
            <a:extLst>
              <a:ext uri="{FF2B5EF4-FFF2-40B4-BE49-F238E27FC236}">
                <a16:creationId xmlns:a16="http://schemas.microsoft.com/office/drawing/2014/main" id="{A23F3589-8397-7BD0-47E4-27F5AE6307DE}"/>
              </a:ext>
            </a:extLst>
          </p:cNvPr>
          <p:cNvPicPr>
            <a:picLocks noChangeAspect="1"/>
          </p:cNvPicPr>
          <p:nvPr/>
        </p:nvPicPr>
        <p:blipFill>
          <a:blip r:embed="rId4"/>
          <a:stretch>
            <a:fillRect/>
          </a:stretch>
        </p:blipFill>
        <p:spPr>
          <a:xfrm>
            <a:off x="140685" y="5769646"/>
            <a:ext cx="11910630" cy="360454"/>
          </a:xfrm>
          <a:prstGeom prst="rect">
            <a:avLst/>
          </a:prstGeom>
        </p:spPr>
      </p:pic>
    </p:spTree>
    <p:extLst>
      <p:ext uri="{BB962C8B-B14F-4D97-AF65-F5344CB8AC3E}">
        <p14:creationId xmlns:p14="http://schemas.microsoft.com/office/powerpoint/2010/main" val="1650492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Sweep</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1109501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lnSpc>
                <a:spcPct val="100000"/>
              </a:lnSpc>
              <a:buFont typeface="+mj-lt"/>
              <a:buAutoNum type="arabicPeriod" startAt="4"/>
            </a:pPr>
            <a:r>
              <a:rPr lang="en-US" sz="2000" dirty="0"/>
              <a:t>Create and assign resources:</a:t>
            </a:r>
            <a:endParaRPr lang="en-US" sz="1900" dirty="0"/>
          </a:p>
          <a:p>
            <a:pPr lvl="2">
              <a:lnSpc>
                <a:spcPct val="100000"/>
              </a:lnSpc>
            </a:pPr>
            <a:endParaRPr lang="en-US" sz="1900" dirty="0"/>
          </a:p>
          <a:p>
            <a:pPr lvl="2">
              <a:lnSpc>
                <a:spcPct val="100000"/>
              </a:lnSpc>
            </a:pPr>
            <a:r>
              <a:rPr lang="en-US" sz="1900" dirty="0"/>
              <a:t>Control your resource budget by specifying the maximum number of training trials:</a:t>
            </a:r>
          </a:p>
          <a:p>
            <a:pPr marL="176212" lvl="2" indent="0">
              <a:lnSpc>
                <a:spcPct val="100000"/>
              </a:lnSpc>
              <a:buNone/>
            </a:pPr>
            <a:endParaRPr lang="en-US" sz="1900" dirty="0"/>
          </a:p>
          <a:p>
            <a:pPr lvl="3">
              <a:lnSpc>
                <a:spcPct val="100000"/>
              </a:lnSpc>
            </a:pPr>
            <a:r>
              <a:rPr lang="en-US" sz="1900" b="1" dirty="0" err="1"/>
              <a:t>max_total_trials</a:t>
            </a:r>
            <a:r>
              <a:rPr lang="en-US" sz="1900" dirty="0"/>
              <a:t>: Maximum number of training trials</a:t>
            </a:r>
          </a:p>
          <a:p>
            <a:pPr lvl="3">
              <a:lnSpc>
                <a:spcPct val="100000"/>
              </a:lnSpc>
            </a:pPr>
            <a:endParaRPr lang="en-US" sz="1900" dirty="0"/>
          </a:p>
          <a:p>
            <a:pPr lvl="3">
              <a:lnSpc>
                <a:spcPct val="100000"/>
              </a:lnSpc>
            </a:pPr>
            <a:r>
              <a:rPr lang="en-US" sz="1900" b="1" dirty="0"/>
              <a:t>timeout</a:t>
            </a:r>
            <a:r>
              <a:rPr lang="en-US" sz="1900" dirty="0"/>
              <a:t>: (optional) Maximum duration, in seconds, of the hyperparameter tuning experiment. Trials after this duration are cancelled</a:t>
            </a:r>
          </a:p>
          <a:p>
            <a:pPr lvl="3">
              <a:lnSpc>
                <a:spcPct val="100000"/>
              </a:lnSpc>
            </a:pPr>
            <a:endParaRPr lang="en-US" sz="1900" dirty="0"/>
          </a:p>
          <a:p>
            <a:pPr lvl="3">
              <a:lnSpc>
                <a:spcPct val="100000"/>
              </a:lnSpc>
            </a:pPr>
            <a:r>
              <a:rPr lang="en-US" sz="1900" b="1" dirty="0" err="1"/>
              <a:t>max_concurrent_trials</a:t>
            </a:r>
            <a:r>
              <a:rPr lang="en-US" sz="1900" dirty="0"/>
              <a:t>: (optional) Maximum number of trials that can run concurrently.</a:t>
            </a:r>
          </a:p>
          <a:p>
            <a:pPr lvl="3">
              <a:lnSpc>
                <a:spcPct val="100000"/>
              </a:lnSpc>
            </a:pPr>
            <a:endParaRPr lang="en-US" sz="2000" dirty="0"/>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3" name="Picture 2">
            <a:extLst>
              <a:ext uri="{FF2B5EF4-FFF2-40B4-BE49-F238E27FC236}">
                <a16:creationId xmlns:a16="http://schemas.microsoft.com/office/drawing/2014/main" id="{E61A5472-1D1F-BE71-BD4F-D681EBA2C734}"/>
              </a:ext>
            </a:extLst>
          </p:cNvPr>
          <p:cNvPicPr>
            <a:picLocks noChangeAspect="1"/>
          </p:cNvPicPr>
          <p:nvPr/>
        </p:nvPicPr>
        <p:blipFill>
          <a:blip r:embed="rId4"/>
          <a:stretch>
            <a:fillRect/>
          </a:stretch>
        </p:blipFill>
        <p:spPr>
          <a:xfrm>
            <a:off x="793735" y="5415531"/>
            <a:ext cx="10193156" cy="679543"/>
          </a:xfrm>
          <a:prstGeom prst="rect">
            <a:avLst/>
          </a:prstGeom>
        </p:spPr>
      </p:pic>
    </p:spTree>
    <p:extLst>
      <p:ext uri="{BB962C8B-B14F-4D97-AF65-F5344CB8AC3E}">
        <p14:creationId xmlns:p14="http://schemas.microsoft.com/office/powerpoint/2010/main" val="2868054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Sweep</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1109501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lnSpc>
                <a:spcPct val="100000"/>
              </a:lnSpc>
              <a:buFont typeface="+mj-lt"/>
              <a:buAutoNum type="arabicPeriod" startAt="5"/>
            </a:pPr>
            <a:r>
              <a:rPr lang="en-US" sz="2000" dirty="0"/>
              <a:t>Submit hyperparameter tuning Job:</a:t>
            </a:r>
            <a:endParaRPr lang="en-US" sz="1900" dirty="0"/>
          </a:p>
          <a:p>
            <a:pPr lvl="2">
              <a:lnSpc>
                <a:spcPct val="100000"/>
              </a:lnSpc>
            </a:pPr>
            <a:endParaRPr lang="en-US" sz="1900" dirty="0"/>
          </a:p>
          <a:p>
            <a:pPr lvl="2">
              <a:lnSpc>
                <a:spcPct val="100000"/>
              </a:lnSpc>
            </a:pPr>
            <a:r>
              <a:rPr lang="en-US" sz="1900" dirty="0"/>
              <a:t>After you define your hyperparameter tuning configuration, submit the job:</a:t>
            </a:r>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2" name="Picture 1">
            <a:extLst>
              <a:ext uri="{FF2B5EF4-FFF2-40B4-BE49-F238E27FC236}">
                <a16:creationId xmlns:a16="http://schemas.microsoft.com/office/drawing/2014/main" id="{F741FA4B-7ED1-47D2-707F-989E8323DB75}"/>
              </a:ext>
            </a:extLst>
          </p:cNvPr>
          <p:cNvPicPr>
            <a:picLocks noChangeAspect="1"/>
          </p:cNvPicPr>
          <p:nvPr/>
        </p:nvPicPr>
        <p:blipFill>
          <a:blip r:embed="rId4"/>
          <a:stretch>
            <a:fillRect/>
          </a:stretch>
        </p:blipFill>
        <p:spPr>
          <a:xfrm>
            <a:off x="1137530" y="3118758"/>
            <a:ext cx="10188291" cy="2283584"/>
          </a:xfrm>
          <a:prstGeom prst="rect">
            <a:avLst/>
          </a:prstGeom>
        </p:spPr>
      </p:pic>
    </p:spTree>
    <p:extLst>
      <p:ext uri="{BB962C8B-B14F-4D97-AF65-F5344CB8AC3E}">
        <p14:creationId xmlns:p14="http://schemas.microsoft.com/office/powerpoint/2010/main" val="2296193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en-US" sz="2400" dirty="0"/>
              <a:t>Deploy the model as an online endpoint</a:t>
            </a:r>
            <a:endParaRPr lang="nl-NL"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5282045"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endParaRPr lang="en-US" sz="2000" dirty="0"/>
          </a:p>
          <a:p>
            <a:pPr lvl="1">
              <a:lnSpc>
                <a:spcPct val="100000"/>
              </a:lnSpc>
            </a:pPr>
            <a:endParaRPr lang="en-US" sz="2000" dirty="0"/>
          </a:p>
          <a:p>
            <a:pPr lvl="1">
              <a:lnSpc>
                <a:spcPct val="100000"/>
              </a:lnSpc>
            </a:pPr>
            <a:endParaRPr lang="en-US" sz="2000" dirty="0"/>
          </a:p>
          <a:p>
            <a:pPr lvl="1">
              <a:lnSpc>
                <a:spcPct val="100000"/>
              </a:lnSpc>
            </a:pPr>
            <a:r>
              <a:rPr lang="en-US" sz="2000" dirty="0"/>
              <a:t>Create a new online endpoint</a:t>
            </a:r>
          </a:p>
          <a:p>
            <a:pPr marL="457200" lvl="1" indent="-457200">
              <a:lnSpc>
                <a:spcPct val="100000"/>
              </a:lnSpc>
              <a:buFont typeface="+mj-lt"/>
              <a:buAutoNum type="arabicPeriod" startAt="5"/>
            </a:pPr>
            <a:endParaRPr lang="en-US" sz="2000" dirty="0"/>
          </a:p>
          <a:p>
            <a:pPr marL="457200" lvl="1" indent="-457200">
              <a:lnSpc>
                <a:spcPct val="100000"/>
              </a:lnSpc>
              <a:buFont typeface="+mj-lt"/>
              <a:buAutoNum type="arabicPeriod" startAt="5"/>
            </a:pPr>
            <a:endParaRPr lang="en-US" sz="2000" dirty="0"/>
          </a:p>
          <a:p>
            <a:pPr marL="457200" lvl="1" indent="-457200">
              <a:lnSpc>
                <a:spcPct val="100000"/>
              </a:lnSpc>
              <a:buFont typeface="+mj-lt"/>
              <a:buAutoNum type="arabicPeriod" startAt="5"/>
            </a:pPr>
            <a:endParaRPr lang="en-US" sz="2000" dirty="0"/>
          </a:p>
          <a:p>
            <a:pPr marL="457200" lvl="1" indent="-457200">
              <a:lnSpc>
                <a:spcPct val="100000"/>
              </a:lnSpc>
              <a:buFont typeface="+mj-lt"/>
              <a:buAutoNum type="arabicPeriod" startAt="5"/>
            </a:pPr>
            <a:endParaRPr lang="en-US" sz="2000" dirty="0"/>
          </a:p>
          <a:p>
            <a:pPr marL="457200" lvl="1" indent="-457200">
              <a:lnSpc>
                <a:spcPct val="100000"/>
              </a:lnSpc>
              <a:buFont typeface="+mj-lt"/>
              <a:buAutoNum type="arabicPeriod" startAt="5"/>
            </a:pPr>
            <a:endParaRPr lang="en-US" sz="2000" dirty="0"/>
          </a:p>
          <a:p>
            <a:pPr lvl="1">
              <a:lnSpc>
                <a:spcPct val="100000"/>
              </a:lnSpc>
            </a:pPr>
            <a:endParaRPr lang="en-US" sz="2000" dirty="0"/>
          </a:p>
          <a:p>
            <a:pPr lvl="1">
              <a:lnSpc>
                <a:spcPct val="100000"/>
              </a:lnSpc>
            </a:pPr>
            <a:r>
              <a:rPr lang="en-US" sz="2000" dirty="0"/>
              <a:t>Deploy the model to the endpoint</a:t>
            </a:r>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3" name="Picture 2">
            <a:extLst>
              <a:ext uri="{FF2B5EF4-FFF2-40B4-BE49-F238E27FC236}">
                <a16:creationId xmlns:a16="http://schemas.microsoft.com/office/drawing/2014/main" id="{6A60CF7A-A291-8A1F-BE1E-1CC9C3FF48CD}"/>
              </a:ext>
            </a:extLst>
          </p:cNvPr>
          <p:cNvPicPr>
            <a:picLocks noChangeAspect="1"/>
          </p:cNvPicPr>
          <p:nvPr/>
        </p:nvPicPr>
        <p:blipFill>
          <a:blip r:embed="rId4"/>
          <a:stretch>
            <a:fillRect/>
          </a:stretch>
        </p:blipFill>
        <p:spPr>
          <a:xfrm>
            <a:off x="6548865" y="1483671"/>
            <a:ext cx="4810796" cy="2343477"/>
          </a:xfrm>
          <a:prstGeom prst="rect">
            <a:avLst/>
          </a:prstGeom>
        </p:spPr>
      </p:pic>
      <p:pic>
        <p:nvPicPr>
          <p:cNvPr id="4" name="Picture 3">
            <a:extLst>
              <a:ext uri="{FF2B5EF4-FFF2-40B4-BE49-F238E27FC236}">
                <a16:creationId xmlns:a16="http://schemas.microsoft.com/office/drawing/2014/main" id="{22585E97-F19E-D393-C55B-6CB73CEA88FC}"/>
              </a:ext>
            </a:extLst>
          </p:cNvPr>
          <p:cNvPicPr>
            <a:picLocks noChangeAspect="1"/>
          </p:cNvPicPr>
          <p:nvPr/>
        </p:nvPicPr>
        <p:blipFill>
          <a:blip r:embed="rId5"/>
          <a:stretch>
            <a:fillRect/>
          </a:stretch>
        </p:blipFill>
        <p:spPr>
          <a:xfrm>
            <a:off x="6545082" y="4076345"/>
            <a:ext cx="4347708" cy="1903531"/>
          </a:xfrm>
          <a:prstGeom prst="rect">
            <a:avLst/>
          </a:prstGeom>
        </p:spPr>
      </p:pic>
    </p:spTree>
    <p:extLst>
      <p:ext uri="{BB962C8B-B14F-4D97-AF65-F5344CB8AC3E}">
        <p14:creationId xmlns:p14="http://schemas.microsoft.com/office/powerpoint/2010/main" val="2794301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a:t>Model </a:t>
            </a:r>
            <a:r>
              <a:rPr lang="nl-NL" sz="2400" dirty="0" err="1"/>
              <a:t>consuption</a:t>
            </a:r>
            <a:endParaRPr lang="nl-NL" sz="2400"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8" y="1288100"/>
            <a:ext cx="11095016"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2000" dirty="0"/>
              <a:t>To make an authenticated call to the service's REST endpoint, you should use the invoke method like this:</a:t>
            </a:r>
          </a:p>
        </p:txBody>
      </p:sp>
      <p:sp>
        <p:nvSpPr>
          <p:cNvPr id="6" name="TextBox 5">
            <a:extLst>
              <a:ext uri="{FF2B5EF4-FFF2-40B4-BE49-F238E27FC236}">
                <a16:creationId xmlns:a16="http://schemas.microsoft.com/office/drawing/2014/main" id="{B22704E8-2C5F-E3BF-C9F8-BCCC83411D3B}"/>
              </a:ext>
            </a:extLst>
          </p:cNvPr>
          <p:cNvSpPr txBox="1"/>
          <p:nvPr/>
        </p:nvSpPr>
        <p:spPr>
          <a:xfrm>
            <a:off x="1137531" y="6397376"/>
            <a:ext cx="10341455" cy="307777"/>
          </a:xfrm>
          <a:prstGeom prst="rect">
            <a:avLst/>
          </a:prstGeom>
          <a:noFill/>
        </p:spPr>
        <p:txBody>
          <a:bodyPr wrap="square">
            <a:spAutoFit/>
          </a:bodyPr>
          <a:lstStyle/>
          <a:p>
            <a:r>
              <a:rPr lang="en-US" sz="1400" dirty="0">
                <a:hlinkClick r:id="rId3"/>
              </a:rPr>
              <a:t>https://learn.microsoft.com/en-us/azure/machine-learning/?view=azureml-api-2</a:t>
            </a:r>
            <a:r>
              <a:rPr lang="en-US" sz="1400" dirty="0"/>
              <a:t> </a:t>
            </a:r>
            <a:endParaRPr lang="en-NL" sz="1400" dirty="0"/>
          </a:p>
        </p:txBody>
      </p:sp>
      <p:pic>
        <p:nvPicPr>
          <p:cNvPr id="3" name="Picture 2">
            <a:extLst>
              <a:ext uri="{FF2B5EF4-FFF2-40B4-BE49-F238E27FC236}">
                <a16:creationId xmlns:a16="http://schemas.microsoft.com/office/drawing/2014/main" id="{62C81736-8F59-0896-0206-CB34298B9E62}"/>
              </a:ext>
            </a:extLst>
          </p:cNvPr>
          <p:cNvPicPr>
            <a:picLocks noChangeAspect="1"/>
          </p:cNvPicPr>
          <p:nvPr/>
        </p:nvPicPr>
        <p:blipFill>
          <a:blip r:embed="rId4"/>
          <a:stretch>
            <a:fillRect/>
          </a:stretch>
        </p:blipFill>
        <p:spPr>
          <a:xfrm>
            <a:off x="1096368" y="2719768"/>
            <a:ext cx="10382618" cy="2850132"/>
          </a:xfrm>
          <a:prstGeom prst="rect">
            <a:avLst/>
          </a:prstGeom>
        </p:spPr>
      </p:pic>
    </p:spTree>
    <p:extLst>
      <p:ext uri="{BB962C8B-B14F-4D97-AF65-F5344CB8AC3E}">
        <p14:creationId xmlns:p14="http://schemas.microsoft.com/office/powerpoint/2010/main" val="900852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1CF88-4A28-D876-3E6A-62173B93F8C0}"/>
              </a:ext>
            </a:extLst>
          </p:cNvPr>
          <p:cNvSpPr>
            <a:spLocks noGrp="1"/>
          </p:cNvSpPr>
          <p:nvPr>
            <p:ph type="ctrTitle"/>
          </p:nvPr>
        </p:nvSpPr>
        <p:spPr/>
        <p:txBody>
          <a:bodyPr/>
          <a:lstStyle/>
          <a:p>
            <a:r>
              <a:rPr lang="nl-NL" sz="4400" dirty="0" err="1"/>
              <a:t>Azure</a:t>
            </a:r>
            <a:r>
              <a:rPr lang="nl-NL" sz="4400" dirty="0"/>
              <a:t> ML Lab</a:t>
            </a:r>
          </a:p>
        </p:txBody>
      </p:sp>
      <p:sp>
        <p:nvSpPr>
          <p:cNvPr id="3" name="Text Placeholder 2">
            <a:extLst>
              <a:ext uri="{FF2B5EF4-FFF2-40B4-BE49-F238E27FC236}">
                <a16:creationId xmlns:a16="http://schemas.microsoft.com/office/drawing/2014/main" id="{E5686EE2-A0BF-17BA-35E9-13523E462C52}"/>
              </a:ext>
            </a:extLst>
          </p:cNvPr>
          <p:cNvSpPr>
            <a:spLocks noGrp="1"/>
          </p:cNvSpPr>
          <p:nvPr>
            <p:ph type="body" sz="quarter" idx="10"/>
          </p:nvPr>
        </p:nvSpPr>
        <p:spPr/>
        <p:txBody>
          <a:bodyPr/>
          <a:lstStyle/>
          <a:p>
            <a:endParaRPr lang="en-NL"/>
          </a:p>
        </p:txBody>
      </p:sp>
    </p:spTree>
    <p:extLst>
      <p:ext uri="{BB962C8B-B14F-4D97-AF65-F5344CB8AC3E}">
        <p14:creationId xmlns:p14="http://schemas.microsoft.com/office/powerpoint/2010/main" val="700586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el 17">
            <a:extLst>
              <a:ext uri="{FF2B5EF4-FFF2-40B4-BE49-F238E27FC236}">
                <a16:creationId xmlns:a16="http://schemas.microsoft.com/office/drawing/2014/main" id="{5BDEB4E4-58C8-BC4C-9502-7A8EBEA75EFF}"/>
              </a:ext>
            </a:extLst>
          </p:cNvPr>
          <p:cNvSpPr>
            <a:spLocks noGrp="1"/>
          </p:cNvSpPr>
          <p:nvPr>
            <p:ph type="title"/>
          </p:nvPr>
        </p:nvSpPr>
        <p:spPr/>
        <p:txBody>
          <a:bodyPr>
            <a:normAutofit/>
          </a:bodyPr>
          <a:lstStyle/>
          <a:p>
            <a:r>
              <a:rPr lang="nl-NL" sz="2400" dirty="0" err="1"/>
              <a:t>Azure</a:t>
            </a:r>
            <a:r>
              <a:rPr lang="nl-NL" sz="2400" dirty="0"/>
              <a:t> ML Lab</a:t>
            </a:r>
            <a:endParaRPr lang="en-US" sz="2400" dirty="0"/>
          </a:p>
        </p:txBody>
      </p:sp>
      <p:sp>
        <p:nvSpPr>
          <p:cNvPr id="5" name="Text Placeholder 4">
            <a:extLst>
              <a:ext uri="{FF2B5EF4-FFF2-40B4-BE49-F238E27FC236}">
                <a16:creationId xmlns:a16="http://schemas.microsoft.com/office/drawing/2014/main" id="{77F1BC62-D354-49D0-E74F-10D4287E5E4C}"/>
              </a:ext>
            </a:extLst>
          </p:cNvPr>
          <p:cNvSpPr>
            <a:spLocks noGrp="1"/>
          </p:cNvSpPr>
          <p:nvPr>
            <p:ph type="body" sz="quarter" idx="10"/>
          </p:nvPr>
        </p:nvSpPr>
        <p:spPr/>
        <p:txBody>
          <a:bodyPr/>
          <a:lstStyle/>
          <a:p>
            <a:r>
              <a:rPr lang="en-US" dirty="0"/>
              <a:t>Azure ML</a:t>
            </a:r>
            <a:endParaRPr lang="en-NL" dirty="0"/>
          </a:p>
        </p:txBody>
      </p:sp>
      <p:sp>
        <p:nvSpPr>
          <p:cNvPr id="7" name="Text Placeholder 4">
            <a:extLst>
              <a:ext uri="{FF2B5EF4-FFF2-40B4-BE49-F238E27FC236}">
                <a16:creationId xmlns:a16="http://schemas.microsoft.com/office/drawing/2014/main" id="{A85FA59E-A1AC-0EEB-B5FD-1037EC168AB7}"/>
              </a:ext>
            </a:extLst>
          </p:cNvPr>
          <p:cNvSpPr txBox="1">
            <a:spLocks/>
          </p:cNvSpPr>
          <p:nvPr/>
        </p:nvSpPr>
        <p:spPr>
          <a:xfrm>
            <a:off x="514599" y="1288100"/>
            <a:ext cx="12918372" cy="2415634"/>
          </a:xfrm>
          <a:prstGeom prst="rect">
            <a:avLst/>
          </a:prstGeom>
        </p:spPr>
        <p:txBody>
          <a:bodyPr/>
          <a:lstStyle>
            <a:lvl1pPr marL="0" indent="0" algn="l" defTabSz="914400" rtl="0" eaLnBrk="1" latinLnBrk="0" hangingPunct="1">
              <a:lnSpc>
                <a:spcPct val="80000"/>
              </a:lnSpc>
              <a:spcBef>
                <a:spcPts val="1000"/>
              </a:spcBef>
              <a:buFont typeface="Arial" panose="020B0604020202020204" pitchFamily="34" charset="0"/>
              <a:buNone/>
              <a:defRPr sz="1400" b="1" kern="1200">
                <a:solidFill>
                  <a:schemeClr val="tx1"/>
                </a:solidFill>
                <a:latin typeface="+mn-lt"/>
                <a:ea typeface="+mn-ea"/>
                <a:cs typeface="+mn-cs"/>
              </a:defRPr>
            </a:lvl1pPr>
            <a:lvl2pPr marL="176213" indent="-176213" algn="l" defTabSz="914400" rtl="0" eaLnBrk="1" latinLnBrk="0" hangingPunct="1">
              <a:lnSpc>
                <a:spcPct val="80000"/>
              </a:lnSpc>
              <a:spcBef>
                <a:spcPts val="500"/>
              </a:spcBef>
              <a:buClr>
                <a:schemeClr val="accent4"/>
              </a:buClr>
              <a:buFont typeface="Verdana" panose="020B0604030504040204" pitchFamily="34" charset="0"/>
              <a:buChar char="•"/>
              <a:defRPr sz="1200" kern="1200">
                <a:solidFill>
                  <a:schemeClr val="tx1"/>
                </a:solidFill>
                <a:latin typeface="+mn-lt"/>
                <a:ea typeface="+mn-ea"/>
                <a:cs typeface="+mn-cs"/>
              </a:defRPr>
            </a:lvl2pPr>
            <a:lvl3pPr marL="358775" indent="-182563" algn="l" defTabSz="914400" rtl="0" eaLnBrk="1" latinLnBrk="0" hangingPunct="1">
              <a:lnSpc>
                <a:spcPct val="80000"/>
              </a:lnSpc>
              <a:spcBef>
                <a:spcPts val="500"/>
              </a:spcBef>
              <a:buClr>
                <a:schemeClr val="accent2"/>
              </a:buClr>
              <a:buFont typeface="Symbol" panose="05050102010706020507" pitchFamily="18" charset="2"/>
              <a:buChar char=""/>
              <a:defRPr sz="1100" kern="1200">
                <a:solidFill>
                  <a:schemeClr val="tx1"/>
                </a:solidFill>
                <a:latin typeface="+mn-lt"/>
                <a:ea typeface="+mn-ea"/>
                <a:cs typeface="+mn-cs"/>
              </a:defRPr>
            </a:lvl3pPr>
            <a:lvl4pPr marL="534988" indent="-176213" algn="l" defTabSz="914400" rtl="0" eaLnBrk="1" latinLnBrk="0" hangingPunct="1">
              <a:lnSpc>
                <a:spcPct val="80000"/>
              </a:lnSpc>
              <a:spcBef>
                <a:spcPts val="500"/>
              </a:spcBef>
              <a:buFont typeface="Symbol" panose="05050102010706020507" pitchFamily="18" charset="2"/>
              <a:buChar char=""/>
              <a:defRPr sz="1100" kern="1200">
                <a:solidFill>
                  <a:schemeClr val="tx1"/>
                </a:solidFill>
                <a:latin typeface="+mn-lt"/>
                <a:ea typeface="+mn-ea"/>
                <a:cs typeface="+mn-cs"/>
              </a:defRPr>
            </a:lvl4pPr>
            <a:lvl5pPr marL="719138" indent="-184150" algn="l" defTabSz="914400" rtl="0" eaLnBrk="1" latinLnBrk="0" hangingPunct="1">
              <a:lnSpc>
                <a:spcPct val="80000"/>
              </a:lnSpc>
              <a:spcBef>
                <a:spcPts val="500"/>
              </a:spcBef>
              <a:buFont typeface="Symbol" panose="05050102010706020507" pitchFamily="18" charset="2"/>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buNone/>
            </a:pPr>
            <a:r>
              <a:rPr lang="en-US" sz="2400" dirty="0"/>
              <a:t>Open the folder azuremlpythonsdk-v2 with VS code</a:t>
            </a:r>
          </a:p>
          <a:p>
            <a:endParaRPr lang="en-US" sz="2400" b="0" dirty="0"/>
          </a:p>
        </p:txBody>
      </p:sp>
      <p:pic>
        <p:nvPicPr>
          <p:cNvPr id="2" name="Picture 2" descr="Open File Folder Icon – Free Download, PNG and Vector">
            <a:extLst>
              <a:ext uri="{FF2B5EF4-FFF2-40B4-BE49-F238E27FC236}">
                <a16:creationId xmlns:a16="http://schemas.microsoft.com/office/drawing/2014/main" id="{81FB5098-902F-D1C6-B474-3B5880DADF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900" y="2836940"/>
            <a:ext cx="3380119" cy="33801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nstall Visual Studio Code on Linux | Snap Store">
            <a:extLst>
              <a:ext uri="{FF2B5EF4-FFF2-40B4-BE49-F238E27FC236}">
                <a16:creationId xmlns:a16="http://schemas.microsoft.com/office/drawing/2014/main" id="{82E3EFEB-11BF-3CCE-3FB7-CCCC69E50A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7761" y="3168824"/>
            <a:ext cx="2607285" cy="2607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041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E17A9CA-9E74-2B2E-63D3-E1B52ABA2D7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7" name="Object 6" hidden="1">
                        <a:extLst>
                          <a:ext uri="{FF2B5EF4-FFF2-40B4-BE49-F238E27FC236}">
                            <a16:creationId xmlns:a16="http://schemas.microsoft.com/office/drawing/2014/main" id="{8E17A9CA-9E74-2B2E-63D3-E1B52ABA2D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138A7CC-324F-EEF6-16E4-F09F0DB72F1C}"/>
              </a:ext>
            </a:extLst>
          </p:cNvPr>
          <p:cNvSpPr>
            <a:spLocks noGrp="1"/>
          </p:cNvSpPr>
          <p:nvPr>
            <p:ph type="ctrTitle"/>
          </p:nvPr>
        </p:nvSpPr>
        <p:spPr>
          <a:xfrm>
            <a:off x="371475" y="4367508"/>
            <a:ext cx="7263766" cy="850776"/>
          </a:xfrm>
        </p:spPr>
        <p:txBody>
          <a:bodyPr vert="horz"/>
          <a:lstStyle/>
          <a:p>
            <a:r>
              <a:rPr lang="nl-NL" sz="3600" dirty="0"/>
              <a:t>THANK YOU FOR YOUR ATTENTION</a:t>
            </a:r>
            <a:endParaRPr lang="en-US" sz="3600" dirty="0"/>
          </a:p>
        </p:txBody>
      </p:sp>
    </p:spTree>
    <p:extLst>
      <p:ext uri="{BB962C8B-B14F-4D97-AF65-F5344CB8AC3E}">
        <p14:creationId xmlns:p14="http://schemas.microsoft.com/office/powerpoint/2010/main" val="25252219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2970&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Day&gt;&lt;m_bNumberIsYear val=&quot;0&quot;/&gt;&lt;m_strFormatTime&gt;%#d&lt;/m_strFormatTime&gt;&lt;m_yearfmt&gt;&lt;begin val=&quot;0&quot;/&gt;&lt;end val=&quot;4&quot;/&gt;&lt;/m_yearfmt&gt;&lt;/m_precDefaultDay&gt;&lt;m_precDefaultWeek&gt;&lt;m_bNumberIsYear val=&quot;0&quot;/&gt;&lt;m_strFormatTime&gt;%4&lt;/m_strFormatTime&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bNumberIsYear val=&quot;0&quot;/&gt;&lt;m_strFormatTime&gt;%Y&lt;/m_strFormatTime&gt;&lt;m_yearfmt&gt;&lt;begin val=&quot;0&quot;/&gt;&lt;end val=&quot;0&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3&quot;&gt;&lt;elem m_fUsage=&quot;3.31703100000000050684E+00&quot;&gt;&lt;m_msothmcolidx val=&quot;0&quot;/&gt;&lt;m_rgb r=&quot;ED&quot; g=&quot;ED&quot; b=&quot;ED&quot;/&gt;&lt;/elem&gt;&lt;elem m_fUsage=&quot;1.00000000000000000000E+00&quot;&gt;&lt;m_msothmcolidx val=&quot;0&quot;/&gt;&lt;m_rgb r=&quot;F8&quot; g=&quot;DB&quot; b=&quot;E0&quot;/&gt;&lt;/elem&gt;&lt;elem m_fUsage=&quot;9.00000000000000022204E-01&quot;&gt;&lt;m_msothmcolidx val=&quot;0&quot;/&gt;&lt;m_rgb r=&quot;F8&quot; g=&quot;C5&quot; b=&quot;C7&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ustom Design">
  <a:themeElements>
    <a:clrScheme name="Eraneos">
      <a:dk1>
        <a:srgbClr val="000000"/>
      </a:dk1>
      <a:lt1>
        <a:srgbClr val="FFFFFF"/>
      </a:lt1>
      <a:dk2>
        <a:srgbClr val="000000"/>
      </a:dk2>
      <a:lt2>
        <a:srgbClr val="FFFFFF"/>
      </a:lt2>
      <a:accent1>
        <a:srgbClr val="E8E8E8"/>
      </a:accent1>
      <a:accent2>
        <a:srgbClr val="FAA61A"/>
      </a:accent2>
      <a:accent3>
        <a:srgbClr val="20B6FF"/>
      </a:accent3>
      <a:accent4>
        <a:srgbClr val="0464FF"/>
      </a:accent4>
      <a:accent5>
        <a:srgbClr val="DD4964"/>
      </a:accent5>
      <a:accent6>
        <a:srgbClr val="1AAB8E"/>
      </a:accent6>
      <a:hlink>
        <a:srgbClr val="0464FF"/>
      </a:hlink>
      <a:folHlink>
        <a:srgbClr val="20B6FF"/>
      </a:folHlink>
    </a:clrScheme>
    <a:fontScheme name="eraneo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72000" tIns="72000" rIns="72000" bIns="72000" rtlCol="0" anchor="ctr"/>
      <a:lstStyle>
        <a:defPPr algn="ctr">
          <a:defRPr sz="14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none" lIns="0" tIns="0" rIns="0" bIns="0" rtlCol="0">
        <a:spAutoFit/>
      </a:bodyPr>
      <a:lstStyle>
        <a:defPPr algn="l">
          <a:defRPr sz="1400" smtClean="0"/>
        </a:defPPr>
      </a:lstStyle>
    </a:txDef>
  </a:objectDefaults>
  <a:extraClrSchemeLst/>
  <a:extLst>
    <a:ext uri="{05A4C25C-085E-4340-85A3-A5531E510DB2}">
      <thm15:themeFamily xmlns:thm15="http://schemas.microsoft.com/office/thememl/2012/main" name="Eraneos Anchormen template December 2022" id="{7E6E9B22-914B-4D6E-8FFE-21568D7C737D}" vid="{61E8DDB7-A8F3-43A3-B2B0-96B083C4C193}"/>
    </a:ext>
  </a:extLst>
</a:theme>
</file>

<file path=ppt/theme/theme2.xml><?xml version="1.0" encoding="utf-8"?>
<a:theme xmlns:a="http://schemas.openxmlformats.org/drawingml/2006/main" name="Office Theme">
  <a:themeElements>
    <a:clrScheme name="Eraneos">
      <a:dk1>
        <a:sysClr val="windowText" lastClr="000000"/>
      </a:dk1>
      <a:lt1>
        <a:sysClr val="window" lastClr="FFFFFF"/>
      </a:lt1>
      <a:dk2>
        <a:srgbClr val="9470B7"/>
      </a:dk2>
      <a:lt2>
        <a:srgbClr val="FFFFFF"/>
      </a:lt2>
      <a:accent1>
        <a:srgbClr val="0464FF"/>
      </a:accent1>
      <a:accent2>
        <a:srgbClr val="21B6FF"/>
      </a:accent2>
      <a:accent3>
        <a:srgbClr val="FAA61A"/>
      </a:accent3>
      <a:accent4>
        <a:srgbClr val="A3A3A3"/>
      </a:accent4>
      <a:accent5>
        <a:srgbClr val="DD4964"/>
      </a:accent5>
      <a:accent6>
        <a:srgbClr val="1AAB8E"/>
      </a:accent6>
      <a:hlink>
        <a:srgbClr val="000000"/>
      </a:hlink>
      <a:folHlink>
        <a:srgbClr val="000000"/>
      </a:folHlink>
    </a:clrScheme>
    <a:fontScheme name="Verdana">
      <a:majorFont>
        <a:latin typeface="Verdana"/>
        <a:ea typeface=""/>
        <a:cs typeface=""/>
      </a:majorFont>
      <a:minorFont>
        <a:latin typeface="Verdana"/>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raneos">
      <a:dk1>
        <a:sysClr val="windowText" lastClr="000000"/>
      </a:dk1>
      <a:lt1>
        <a:sysClr val="window" lastClr="FFFFFF"/>
      </a:lt1>
      <a:dk2>
        <a:srgbClr val="9470B7"/>
      </a:dk2>
      <a:lt2>
        <a:srgbClr val="FFFFFF"/>
      </a:lt2>
      <a:accent1>
        <a:srgbClr val="0464FF"/>
      </a:accent1>
      <a:accent2>
        <a:srgbClr val="21B6FF"/>
      </a:accent2>
      <a:accent3>
        <a:srgbClr val="FAA61A"/>
      </a:accent3>
      <a:accent4>
        <a:srgbClr val="A3A3A3"/>
      </a:accent4>
      <a:accent5>
        <a:srgbClr val="DD4964"/>
      </a:accent5>
      <a:accent6>
        <a:srgbClr val="1AAB8E"/>
      </a:accent6>
      <a:hlink>
        <a:srgbClr val="000000"/>
      </a:hlink>
      <a:folHlink>
        <a:srgbClr val="000000"/>
      </a:folHlink>
    </a:clrScheme>
    <a:fontScheme name="Verdana">
      <a:majorFont>
        <a:latin typeface="Verdana"/>
        <a:ea typeface=""/>
        <a:cs typeface=""/>
      </a:majorFont>
      <a:minorFont>
        <a:latin typeface="Verdana"/>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a455154-f1f6-469e-8b4f-ab59996a8e9d">
      <Terms xmlns="http://schemas.microsoft.com/office/infopath/2007/PartnerControls"/>
    </lcf76f155ced4ddcb4097134ff3c332f>
    <Datum xmlns="9a455154-f1f6-469e-8b4f-ab59996a8e9d" xsi:nil="true"/>
    <TaxCatchAll xmlns="eadeba5d-1be1-4e82-bbf2-eee3b72eecf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B21E1D8436BD84DA855ABD71A10EDE0" ma:contentTypeVersion="14" ma:contentTypeDescription="Create a new document." ma:contentTypeScope="" ma:versionID="adcadc6bd7c5fde6d25fdb4125585c24">
  <xsd:schema xmlns:xsd="http://www.w3.org/2001/XMLSchema" xmlns:xs="http://www.w3.org/2001/XMLSchema" xmlns:p="http://schemas.microsoft.com/office/2006/metadata/properties" xmlns:ns2="eadeba5d-1be1-4e82-bbf2-eee3b72eecf6" xmlns:ns3="9a455154-f1f6-469e-8b4f-ab59996a8e9d" targetNamespace="http://schemas.microsoft.com/office/2006/metadata/properties" ma:root="true" ma:fieldsID="d8018ff7831224c1a898cd8d870022b9" ns2:_="" ns3:_="">
    <xsd:import namespace="eadeba5d-1be1-4e82-bbf2-eee3b72eecf6"/>
    <xsd:import namespace="9a455154-f1f6-469e-8b4f-ab59996a8e9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Datum"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deba5d-1be1-4e82-bbf2-eee3b72eecf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5233059-f1d9-4d9d-9ac0-f158b1d4bb1e}" ma:internalName="TaxCatchAll" ma:showField="CatchAllData" ma:web="eadeba5d-1be1-4e82-bbf2-eee3b72eec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a455154-f1f6-469e-8b4f-ab59996a8e9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d160e31-efaf-4fd8-a064-4ad3d25cc0b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Datum" ma:index="20" nillable="true" ma:displayName="Datum" ma:format="DateOnly" ma:internalName="Datum">
      <xsd:simpleType>
        <xsd:restriction base="dms:DateTime"/>
      </xsd:simpleType>
    </xsd:element>
    <xsd:element name="MediaServiceLocation" ma:index="21"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09D759-8AD2-46EC-967B-1D27102A5098}">
  <ds:schemaRefs>
    <ds:schemaRef ds:uri="9a455154-f1f6-469e-8b4f-ab59996a8e9d"/>
    <ds:schemaRef ds:uri="http://purl.org/dc/elements/1.1/"/>
    <ds:schemaRef ds:uri="http://schemas.openxmlformats.org/package/2006/metadata/core-properties"/>
    <ds:schemaRef ds:uri="eadeba5d-1be1-4e82-bbf2-eee3b72eecf6"/>
    <ds:schemaRef ds:uri="http://www.w3.org/XML/1998/namespace"/>
    <ds:schemaRef ds:uri="http://schemas.microsoft.com/office/2006/documentManagement/types"/>
    <ds:schemaRef ds:uri="http://purl.org/dc/dcmitype/"/>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2AA74FB9-7E6A-4D0D-A6B9-85A2D83031E5}">
  <ds:schemaRefs>
    <ds:schemaRef ds:uri="http://schemas.microsoft.com/sharepoint/v3/contenttype/forms"/>
  </ds:schemaRefs>
</ds:datastoreItem>
</file>

<file path=customXml/itemProps3.xml><?xml version="1.0" encoding="utf-8"?>
<ds:datastoreItem xmlns:ds="http://schemas.openxmlformats.org/officeDocument/2006/customXml" ds:itemID="{D8806490-E57A-43FD-899C-3B6CB43955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deba5d-1be1-4e82-bbf2-eee3b72eecf6"/>
    <ds:schemaRef ds:uri="9a455154-f1f6-469e-8b4f-ab59996a8e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Eraneos TUDelft SHAP 2023-03-30</Template>
  <TotalTime>473</TotalTime>
  <Words>1993</Words>
  <Application>Microsoft Office PowerPoint</Application>
  <PresentationFormat>Widescreen</PresentationFormat>
  <Paragraphs>244</Paragraphs>
  <Slides>26</Slides>
  <Notes>21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4" baseType="lpstr">
      <vt:lpstr>Arial</vt:lpstr>
      <vt:lpstr>Calibri</vt:lpstr>
      <vt:lpstr>Symbol</vt:lpstr>
      <vt:lpstr>Verdana</vt:lpstr>
      <vt:lpstr>Verdana (Headings)</vt:lpstr>
      <vt:lpstr>Wingdings 3</vt:lpstr>
      <vt:lpstr>Custom Design</vt:lpstr>
      <vt:lpstr>think-cell Slide</vt:lpstr>
      <vt:lpstr>Azure ML SDK V2</vt:lpstr>
      <vt:lpstr>AGENDA</vt:lpstr>
      <vt:lpstr>Azure ML SDK</vt:lpstr>
      <vt:lpstr>Azure ML SDK</vt:lpstr>
      <vt:lpstr>Azure ML SDK</vt:lpstr>
      <vt:lpstr>Azure ML SDK v1 VS v2</vt:lpstr>
      <vt:lpstr>Workspace</vt:lpstr>
      <vt:lpstr>Compute Target</vt:lpstr>
      <vt:lpstr>Data asset</vt:lpstr>
      <vt:lpstr>Environment</vt:lpstr>
      <vt:lpstr>Command job</vt:lpstr>
      <vt:lpstr>Model</vt:lpstr>
      <vt:lpstr>Sweep</vt:lpstr>
      <vt:lpstr>Sweep</vt:lpstr>
      <vt:lpstr>Sweep</vt:lpstr>
      <vt:lpstr>Sweep</vt:lpstr>
      <vt:lpstr>Sweep</vt:lpstr>
      <vt:lpstr>Sweep</vt:lpstr>
      <vt:lpstr>Sweep</vt:lpstr>
      <vt:lpstr>Sweep</vt:lpstr>
      <vt:lpstr>Sweep</vt:lpstr>
      <vt:lpstr>Deploy the model as an online endpoint</vt:lpstr>
      <vt:lpstr>Model consuption</vt:lpstr>
      <vt:lpstr>Azure ML Lab</vt:lpstr>
      <vt:lpstr>Azure ML Lab</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Explainable AI</dc:title>
  <dc:creator>Angel Sevilla Camins</dc:creator>
  <cp:lastModifiedBy>Angel Sevilla</cp:lastModifiedBy>
  <cp:revision>35</cp:revision>
  <dcterms:created xsi:type="dcterms:W3CDTF">2023-03-17T12:21:08Z</dcterms:created>
  <dcterms:modified xsi:type="dcterms:W3CDTF">2024-08-27T15:15:25Z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2022-12-29T09:08:49Z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213a6ca3-4808-4047-8aca-814d2cde4474</vt:lpwstr>
  </property>
  <property fmtid="{D5CDD505-2E9C-101B-9397-08002B2CF9AE}" pid="7" name="MSIP_Label_defa4170-0d19-0005-0004-bc88714345d2_ActionId">
    <vt:lpwstr>d1bc4838-9dc0-42da-9620-14397da6a72a</vt:lpwstr>
  </property>
  <property fmtid="{D5CDD505-2E9C-101B-9397-08002B2CF9AE}" pid="8" name="MSIP_Label_defa4170-0d19-0005-0004-bc88714345d2_ContentBits">
    <vt:lpwstr>0</vt:lpwstr>
  </property>
  <property fmtid="{D5CDD505-2E9C-101B-9397-08002B2CF9AE}" pid="9" name="ContentTypeId">
    <vt:lpwstr>0x0101007B21E1D8436BD84DA855ABD71A10EDE0</vt:lpwstr>
  </property>
  <property fmtid="{D5CDD505-2E9C-101B-9397-08002B2CF9AE}" pid="10" name="MediaServiceImageTags">
    <vt:lpwstr/>
  </property>
</Properties>
</file>